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 id="2147483666" r:id="rId5"/>
  </p:sldMasterIdLst>
  <p:notesMasterIdLst>
    <p:notesMasterId r:id="rId18"/>
  </p:notesMasterIdLst>
  <p:sldIdLst>
    <p:sldId id="459" r:id="rId6"/>
    <p:sldId id="486" r:id="rId7"/>
    <p:sldId id="256" r:id="rId8"/>
    <p:sldId id="310" r:id="rId9"/>
    <p:sldId id="303" r:id="rId10"/>
    <p:sldId id="304" r:id="rId11"/>
    <p:sldId id="305" r:id="rId12"/>
    <p:sldId id="301" r:id="rId13"/>
    <p:sldId id="306" r:id="rId14"/>
    <p:sldId id="307" r:id="rId15"/>
    <p:sldId id="314" r:id="rId16"/>
    <p:sldId id="269" r:id="rId17"/>
  </p:sldIdLst>
  <p:sldSz cx="20104100" cy="11309350"/>
  <p:notesSz cx="20104100" cy="11309350"/>
  <p:defaultTextStyle>
    <a:defPPr>
      <a:defRPr kern="0"/>
    </a:defPPr>
  </p:defaultTextStyle>
  <p:extLst>
    <p:ext uri="{EFAFB233-063F-42B5-8137-9DF3F51BA10A}">
      <p15:sldGuideLst xmlns:p15="http://schemas.microsoft.com/office/powerpoint/2012/main">
        <p15:guide id="1" orient="horz" pos="2842" userDrawn="1">
          <p15:clr>
            <a:srgbClr val="A4A3A4"/>
          </p15:clr>
        </p15:guide>
        <p15:guide id="2" pos="220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00"/>
    <a:srgbClr val="33CCFF"/>
    <a:srgbClr val="2096AE"/>
    <a:srgbClr val="80032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DE7ABD7-CBD4-48E9-BF78-C67A3DDBC330}" v="2" dt="2023-03-02T16:51:12.638"/>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7"/>
    <p:restoredTop sz="94694"/>
  </p:normalViewPr>
  <p:slideViewPr>
    <p:cSldViewPr snapToGrid="0">
      <p:cViewPr varScale="1">
        <p:scale>
          <a:sx n="61" d="100"/>
          <a:sy n="61" d="100"/>
        </p:scale>
        <p:origin x="606" y="72"/>
      </p:cViewPr>
      <p:guideLst>
        <p:guide orient="horz" pos="2842"/>
        <p:guide pos="220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2.xml"/><Relationship Id="rId15" Type="http://schemas.openxmlformats.org/officeDocument/2006/relationships/slide" Target="slides/slide10.xml"/><Relationship Id="rId23" Type="http://schemas.microsoft.com/office/2015/10/relationships/revisionInfo" Target="revisionInfo.xml"/><Relationship Id="rId10" Type="http://schemas.openxmlformats.org/officeDocument/2006/relationships/slide" Target="slides/slide5.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8712200" cy="56673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11387138" y="0"/>
            <a:ext cx="8712200" cy="566738"/>
          </a:xfrm>
          <a:prstGeom prst="rect">
            <a:avLst/>
          </a:prstGeom>
        </p:spPr>
        <p:txBody>
          <a:bodyPr vert="horz" lIns="91440" tIns="45720" rIns="91440" bIns="45720" rtlCol="0"/>
          <a:lstStyle>
            <a:lvl1pPr algn="r">
              <a:defRPr sz="1200"/>
            </a:lvl1pPr>
          </a:lstStyle>
          <a:p>
            <a:fld id="{EA67FB4F-1552-7744-9A0F-3FC93F52E2DD}" type="datetimeFigureOut">
              <a:rPr lang="en-GB" smtClean="0"/>
              <a:t>08/03/2023</a:t>
            </a:fld>
            <a:endParaRPr lang="en-GB"/>
          </a:p>
        </p:txBody>
      </p:sp>
      <p:sp>
        <p:nvSpPr>
          <p:cNvPr id="4" name="Slide Image Placeholder 3"/>
          <p:cNvSpPr>
            <a:spLocks noGrp="1" noRot="1" noChangeAspect="1"/>
          </p:cNvSpPr>
          <p:nvPr>
            <p:ph type="sldImg" idx="2"/>
          </p:nvPr>
        </p:nvSpPr>
        <p:spPr>
          <a:xfrm>
            <a:off x="6659563" y="1414463"/>
            <a:ext cx="6784975" cy="381635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2009775" y="5441950"/>
            <a:ext cx="16084550" cy="4454525"/>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10742613"/>
            <a:ext cx="8712200" cy="56673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11387138" y="10742613"/>
            <a:ext cx="8712200" cy="566737"/>
          </a:xfrm>
          <a:prstGeom prst="rect">
            <a:avLst/>
          </a:prstGeom>
        </p:spPr>
        <p:txBody>
          <a:bodyPr vert="horz" lIns="91440" tIns="45720" rIns="91440" bIns="45720" rtlCol="0" anchor="b"/>
          <a:lstStyle>
            <a:lvl1pPr algn="r">
              <a:defRPr sz="1200"/>
            </a:lvl1pPr>
          </a:lstStyle>
          <a:p>
            <a:fld id="{13A8837E-DEDC-DE4E-B821-2EE76949302C}" type="slidenum">
              <a:rPr lang="en-GB" smtClean="0"/>
              <a:t>‹#›</a:t>
            </a:fld>
            <a:endParaRPr lang="en-GB"/>
          </a:p>
        </p:txBody>
      </p:sp>
    </p:spTree>
    <p:extLst>
      <p:ext uri="{BB962C8B-B14F-4D97-AF65-F5344CB8AC3E}">
        <p14:creationId xmlns:p14="http://schemas.microsoft.com/office/powerpoint/2010/main" val="10039708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64FA94-47B3-2F44-BDEE-19EC2B033E8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61854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3A8837E-DEDC-DE4E-B821-2EE76949302C}" type="slidenum">
              <a:rPr lang="en-GB" smtClean="0"/>
              <a:t>3</a:t>
            </a:fld>
            <a:endParaRPr lang="en-GB"/>
          </a:p>
        </p:txBody>
      </p:sp>
    </p:spTree>
    <p:extLst>
      <p:ext uri="{BB962C8B-B14F-4D97-AF65-F5344CB8AC3E}">
        <p14:creationId xmlns:p14="http://schemas.microsoft.com/office/powerpoint/2010/main" val="23233091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3A8837E-DEDC-DE4E-B821-2EE76949302C}" type="slidenum">
              <a:rPr lang="en-GB" smtClean="0"/>
              <a:t>11</a:t>
            </a:fld>
            <a:endParaRPr lang="en-GB"/>
          </a:p>
        </p:txBody>
      </p:sp>
    </p:spTree>
    <p:extLst>
      <p:ext uri="{BB962C8B-B14F-4D97-AF65-F5344CB8AC3E}">
        <p14:creationId xmlns:p14="http://schemas.microsoft.com/office/powerpoint/2010/main" val="38120403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507807" y="3505898"/>
            <a:ext cx="17088486" cy="2374963"/>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3015615" y="6333236"/>
            <a:ext cx="14072870" cy="2827337"/>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3/8/2023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1 col. body copy w/ image">
    <p:bg>
      <p:bgPr>
        <a:solidFill>
          <a:srgbClr val="EEF2ED"/>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9"/>
          </p:nvPr>
        </p:nvSpPr>
        <p:spPr>
          <a:xfrm>
            <a:off x="10581578" y="1467841"/>
            <a:ext cx="8849768" cy="4436022"/>
          </a:xfrm>
        </p:spPr>
        <p:txBody>
          <a:bodyPr/>
          <a:lstStyle/>
          <a:p>
            <a:endParaRPr lang="en-GB"/>
          </a:p>
        </p:txBody>
      </p:sp>
      <p:sp>
        <p:nvSpPr>
          <p:cNvPr id="5" name="Text Placeholder 5">
            <a:extLst>
              <a:ext uri="{FF2B5EF4-FFF2-40B4-BE49-F238E27FC236}">
                <a16:creationId xmlns:a16="http://schemas.microsoft.com/office/drawing/2014/main" id="{C982CB85-734D-ECBD-C94C-E5196BBADAB6}"/>
              </a:ext>
            </a:extLst>
          </p:cNvPr>
          <p:cNvSpPr>
            <a:spLocks noGrp="1"/>
          </p:cNvSpPr>
          <p:nvPr>
            <p:ph type="body" sz="quarter" idx="10" hasCustomPrompt="1"/>
          </p:nvPr>
        </p:nvSpPr>
        <p:spPr>
          <a:xfrm>
            <a:off x="672755" y="1467841"/>
            <a:ext cx="8912217" cy="1586324"/>
          </a:xfrm>
        </p:spPr>
        <p:txBody>
          <a:bodyPr lIns="0" tIns="0" rIns="0" bIns="0" anchor="t" anchorCtr="0">
            <a:normAutofit/>
          </a:bodyPr>
          <a:lstStyle>
            <a:lvl1pPr marL="0" marR="0" indent="0" algn="l" defTabSz="1507846" rtl="0" eaLnBrk="1" fontAlgn="auto" latinLnBrk="0" hangingPunct="1">
              <a:lnSpc>
                <a:spcPct val="90000"/>
              </a:lnSpc>
              <a:spcBef>
                <a:spcPts val="1649"/>
              </a:spcBef>
              <a:spcAft>
                <a:spcPts val="0"/>
              </a:spcAft>
              <a:buClrTx/>
              <a:buSzTx/>
              <a:buFont typeface="Arial" panose="020B0604020202020204" pitchFamily="34" charset="0"/>
              <a:buNone/>
              <a:tabLst/>
              <a:defRPr sz="5277" b="1" i="0">
                <a:solidFill>
                  <a:schemeClr val="tx1"/>
                </a:solidFill>
                <a:latin typeface="Archer Pro SemiBold" panose="02000000000000000000" pitchFamily="2" charset="0"/>
              </a:defRPr>
            </a:lvl1pPr>
            <a:lvl2pPr marL="753923" indent="0">
              <a:buNone/>
              <a:defRPr>
                <a:latin typeface="+mj-lt"/>
              </a:defRPr>
            </a:lvl2pPr>
            <a:lvl3pPr marL="1507846" indent="0">
              <a:buNone/>
              <a:defRPr>
                <a:latin typeface="+mj-lt"/>
              </a:defRPr>
            </a:lvl3pPr>
            <a:lvl4pPr marL="2261768" indent="0">
              <a:buNone/>
              <a:defRPr>
                <a:latin typeface="+mj-lt"/>
              </a:defRPr>
            </a:lvl4pPr>
            <a:lvl5pPr marL="3015691" indent="0">
              <a:buNone/>
              <a:defRPr>
                <a:latin typeface="+mj-lt"/>
              </a:defRPr>
            </a:lvl5pPr>
          </a:lstStyle>
          <a:p>
            <a:pPr lvl="0"/>
            <a:r>
              <a:rPr lang="en-US"/>
              <a:t>Click to edit master text styles for the title.</a:t>
            </a:r>
          </a:p>
        </p:txBody>
      </p:sp>
      <p:sp>
        <p:nvSpPr>
          <p:cNvPr id="7" name="Text Placeholder 5">
            <a:extLst>
              <a:ext uri="{FF2B5EF4-FFF2-40B4-BE49-F238E27FC236}">
                <a16:creationId xmlns:a16="http://schemas.microsoft.com/office/drawing/2014/main" id="{8874927F-EF95-7C58-A124-962979C6A06A}"/>
              </a:ext>
            </a:extLst>
          </p:cNvPr>
          <p:cNvSpPr>
            <a:spLocks noGrp="1"/>
          </p:cNvSpPr>
          <p:nvPr>
            <p:ph type="body" sz="quarter" idx="20" hasCustomPrompt="1"/>
          </p:nvPr>
        </p:nvSpPr>
        <p:spPr>
          <a:xfrm>
            <a:off x="672755" y="607355"/>
            <a:ext cx="9379295" cy="433395"/>
          </a:xfrm>
        </p:spPr>
        <p:txBody>
          <a:bodyPr lIns="0" tIns="0" rIns="0" bIns="0" anchor="t">
            <a:normAutofit/>
          </a:bodyPr>
          <a:lstStyle>
            <a:lvl1pPr marL="0" marR="0" indent="0" algn="l" defTabSz="1507846" rtl="0" eaLnBrk="1" fontAlgn="auto" latinLnBrk="0" hangingPunct="1">
              <a:lnSpc>
                <a:spcPct val="90000"/>
              </a:lnSpc>
              <a:spcBef>
                <a:spcPts val="1649"/>
              </a:spcBef>
              <a:spcAft>
                <a:spcPts val="0"/>
              </a:spcAft>
              <a:buClrTx/>
              <a:buSzTx/>
              <a:buFont typeface="Arial" panose="020B0604020202020204" pitchFamily="34" charset="0"/>
              <a:buNone/>
              <a:tabLst/>
              <a:defRPr sz="1979" b="0" i="0">
                <a:solidFill>
                  <a:schemeClr val="tx1"/>
                </a:solidFill>
                <a:latin typeface="Archer Pro" panose="02000000000000000000" pitchFamily="2" charset="0"/>
              </a:defRPr>
            </a:lvl1pPr>
            <a:lvl2pPr marL="753923" indent="0">
              <a:buNone/>
              <a:defRPr>
                <a:latin typeface="+mj-lt"/>
              </a:defRPr>
            </a:lvl2pPr>
            <a:lvl3pPr marL="1507846" indent="0">
              <a:buNone/>
              <a:defRPr>
                <a:latin typeface="+mj-lt"/>
              </a:defRPr>
            </a:lvl3pPr>
            <a:lvl4pPr marL="2261768" indent="0">
              <a:buNone/>
              <a:defRPr>
                <a:latin typeface="+mj-lt"/>
              </a:defRPr>
            </a:lvl4pPr>
            <a:lvl5pPr marL="3015691" indent="0">
              <a:buNone/>
              <a:defRPr>
                <a:latin typeface="+mj-lt"/>
              </a:defRPr>
            </a:lvl5pPr>
          </a:lstStyle>
          <a:p>
            <a:r>
              <a:rPr lang="en-GB">
                <a:effectLst/>
                <a:latin typeface="Archer Pro" panose="02000000000000000000" pitchFamily="2" charset="0"/>
              </a:rPr>
              <a:t>Heading</a:t>
            </a:r>
          </a:p>
        </p:txBody>
      </p:sp>
      <p:sp>
        <p:nvSpPr>
          <p:cNvPr id="8" name="Picture Placeholder 2">
            <a:extLst>
              <a:ext uri="{FF2B5EF4-FFF2-40B4-BE49-F238E27FC236}">
                <a16:creationId xmlns:a16="http://schemas.microsoft.com/office/drawing/2014/main" id="{400CFDDC-45F3-747E-CA39-0B9510FB03C0}"/>
              </a:ext>
            </a:extLst>
          </p:cNvPr>
          <p:cNvSpPr>
            <a:spLocks noGrp="1"/>
          </p:cNvSpPr>
          <p:nvPr>
            <p:ph type="pic" sz="quarter" idx="22"/>
          </p:nvPr>
        </p:nvSpPr>
        <p:spPr>
          <a:xfrm>
            <a:off x="10581579" y="6265972"/>
            <a:ext cx="8849766" cy="4436022"/>
          </a:xfrm>
        </p:spPr>
        <p:txBody>
          <a:bodyPr/>
          <a:lstStyle/>
          <a:p>
            <a:endParaRPr lang="en-GB"/>
          </a:p>
        </p:txBody>
      </p:sp>
      <p:sp>
        <p:nvSpPr>
          <p:cNvPr id="10" name="Text Placeholder 5">
            <a:extLst>
              <a:ext uri="{FF2B5EF4-FFF2-40B4-BE49-F238E27FC236}">
                <a16:creationId xmlns:a16="http://schemas.microsoft.com/office/drawing/2014/main" id="{3E90773E-5852-CD24-115C-79148DEB939F}"/>
              </a:ext>
            </a:extLst>
          </p:cNvPr>
          <p:cNvSpPr>
            <a:spLocks noGrp="1"/>
          </p:cNvSpPr>
          <p:nvPr>
            <p:ph type="body" sz="quarter" idx="18" hasCustomPrompt="1"/>
          </p:nvPr>
        </p:nvSpPr>
        <p:spPr>
          <a:xfrm>
            <a:off x="672755" y="3481257"/>
            <a:ext cx="8912221" cy="6677990"/>
          </a:xfrm>
        </p:spPr>
        <p:txBody>
          <a:bodyPr lIns="0" tIns="0" rIns="0" bIns="0" anchor="t" anchorCtr="0">
            <a:noAutofit/>
          </a:bodyPr>
          <a:lstStyle>
            <a:lvl1pPr marL="0" indent="0">
              <a:buNone/>
              <a:defRPr sz="2309">
                <a:solidFill>
                  <a:schemeClr val="tx1">
                    <a:lumMod val="90000"/>
                    <a:lumOff val="10000"/>
                  </a:schemeClr>
                </a:solidFill>
                <a:latin typeface="Archer Pro" panose="02000000000000000000" pitchFamily="2" charset="0"/>
                <a:cs typeface="Orchard Effra Medium" panose="020B0703020203020204" pitchFamily="34" charset="0"/>
              </a:defRPr>
            </a:lvl1pPr>
            <a:lvl2pPr marL="753923" indent="0">
              <a:buNone/>
              <a:defRPr>
                <a:latin typeface="+mj-lt"/>
              </a:defRPr>
            </a:lvl2pPr>
            <a:lvl3pPr marL="1507846" indent="0">
              <a:buNone/>
              <a:defRPr>
                <a:latin typeface="+mj-lt"/>
              </a:defRPr>
            </a:lvl3pPr>
            <a:lvl4pPr marL="2261768" indent="0">
              <a:buNone/>
              <a:defRPr>
                <a:latin typeface="+mj-lt"/>
              </a:defRPr>
            </a:lvl4pPr>
            <a:lvl5pPr marL="3015691" indent="0">
              <a:buNone/>
              <a:defRPr>
                <a:latin typeface="+mj-lt"/>
              </a:defRPr>
            </a:lvl5pPr>
          </a:lstStyle>
          <a:p>
            <a:pPr lvl="0"/>
            <a:r>
              <a:rPr lang="en-US"/>
              <a:t>Body copy</a:t>
            </a:r>
          </a:p>
        </p:txBody>
      </p:sp>
      <p:sp>
        <p:nvSpPr>
          <p:cNvPr id="11" name="Slide Number Placeholder 5">
            <a:extLst>
              <a:ext uri="{FF2B5EF4-FFF2-40B4-BE49-F238E27FC236}">
                <a16:creationId xmlns:a16="http://schemas.microsoft.com/office/drawing/2014/main" id="{FFA43234-1663-5AFE-320B-F6535610CC60}"/>
              </a:ext>
            </a:extLst>
          </p:cNvPr>
          <p:cNvSpPr>
            <a:spLocks noGrp="1"/>
          </p:cNvSpPr>
          <p:nvPr>
            <p:ph type="sldNum" sz="quarter" idx="4"/>
          </p:nvPr>
        </p:nvSpPr>
        <p:spPr>
          <a:xfrm>
            <a:off x="672753" y="10414825"/>
            <a:ext cx="464479" cy="292559"/>
          </a:xfrm>
          <a:prstGeom prst="rect">
            <a:avLst/>
          </a:prstGeom>
        </p:spPr>
        <p:txBody>
          <a:bodyPr vert="horz" lIns="0" tIns="0" rIns="0" bIns="0" rtlCol="0" anchor="b" anchorCtr="0"/>
          <a:lstStyle>
            <a:lvl1pPr algn="l">
              <a:defRPr sz="1649" b="1" i="0">
                <a:solidFill>
                  <a:schemeClr val="tx1">
                    <a:tint val="75000"/>
                  </a:schemeClr>
                </a:solidFill>
                <a:latin typeface="Archer Pro" panose="02000000000000000000" pitchFamily="2" charset="0"/>
              </a:defRPr>
            </a:lvl1pPr>
          </a:lstStyle>
          <a:p>
            <a:fld id="{9321AA45-FEB1-4DDA-A5A5-04E90A866366}" type="slidenum">
              <a:rPr lang="en-GB" smtClean="0"/>
              <a:pPr/>
              <a:t>‹#›</a:t>
            </a:fld>
            <a:endParaRPr lang="en-GB"/>
          </a:p>
        </p:txBody>
      </p:sp>
      <p:pic>
        <p:nvPicPr>
          <p:cNvPr id="12" name="Picture 11">
            <a:extLst>
              <a:ext uri="{FF2B5EF4-FFF2-40B4-BE49-F238E27FC236}">
                <a16:creationId xmlns:a16="http://schemas.microsoft.com/office/drawing/2014/main" id="{37C480B9-6ED1-C971-3FAB-7108F293D554}"/>
              </a:ext>
            </a:extLst>
          </p:cNvPr>
          <p:cNvPicPr>
            <a:picLocks noChangeAspect="1"/>
          </p:cNvPicPr>
          <p:nvPr userDrawn="1"/>
        </p:nvPicPr>
        <p:blipFill>
          <a:blip r:embed="rId2"/>
          <a:stretch>
            <a:fillRect/>
          </a:stretch>
        </p:blipFill>
        <p:spPr>
          <a:xfrm>
            <a:off x="18600527" y="248286"/>
            <a:ext cx="830821" cy="1055167"/>
          </a:xfrm>
          <a:prstGeom prst="rect">
            <a:avLst/>
          </a:prstGeom>
        </p:spPr>
      </p:pic>
      <p:cxnSp>
        <p:nvCxnSpPr>
          <p:cNvPr id="13" name="Straight Connector 12">
            <a:extLst>
              <a:ext uri="{FF2B5EF4-FFF2-40B4-BE49-F238E27FC236}">
                <a16:creationId xmlns:a16="http://schemas.microsoft.com/office/drawing/2014/main" id="{51B58212-9F65-A8E0-F175-F91D94731A42}"/>
              </a:ext>
            </a:extLst>
          </p:cNvPr>
          <p:cNvCxnSpPr>
            <a:cxnSpLocks/>
          </p:cNvCxnSpPr>
          <p:nvPr userDrawn="1"/>
        </p:nvCxnSpPr>
        <p:spPr>
          <a:xfrm>
            <a:off x="350267" y="0"/>
            <a:ext cx="0" cy="817852"/>
          </a:xfrm>
          <a:prstGeom prst="line">
            <a:avLst/>
          </a:prstGeom>
          <a:ln w="9525">
            <a:solidFill>
              <a:srgbClr val="800326"/>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960880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master -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4588866" y="607354"/>
            <a:ext cx="14842480" cy="5047321"/>
          </a:xfrm>
        </p:spPr>
        <p:txBody>
          <a:bodyPr anchor="t">
            <a:noAutofit/>
          </a:bodyPr>
          <a:lstStyle>
            <a:lvl1pPr marL="0" indent="0" algn="l">
              <a:buNone/>
              <a:defRPr sz="10883" b="1" i="0" spc="495" baseline="0">
                <a:solidFill>
                  <a:srgbClr val="EEF2ED"/>
                </a:solidFill>
                <a:latin typeface="Tusker Grotesk 6600 Semibold" pitchFamily="2" charset="77"/>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Section header</a:t>
            </a:r>
            <a:endParaRPr lang="en-GB"/>
          </a:p>
        </p:txBody>
      </p:sp>
      <p:pic>
        <p:nvPicPr>
          <p:cNvPr id="3" name="Picture 2">
            <a:extLst>
              <a:ext uri="{FF2B5EF4-FFF2-40B4-BE49-F238E27FC236}">
                <a16:creationId xmlns:a16="http://schemas.microsoft.com/office/drawing/2014/main" id="{3ADEA1C7-8467-AD90-86C5-B7DCEF987F0A}"/>
              </a:ext>
            </a:extLst>
          </p:cNvPr>
          <p:cNvPicPr>
            <a:picLocks noChangeAspect="1"/>
          </p:cNvPicPr>
          <p:nvPr userDrawn="1"/>
        </p:nvPicPr>
        <p:blipFill>
          <a:blip r:embed="rId3"/>
          <a:stretch>
            <a:fillRect/>
          </a:stretch>
        </p:blipFill>
        <p:spPr>
          <a:xfrm>
            <a:off x="672754" y="627524"/>
            <a:ext cx="1785340" cy="2880843"/>
          </a:xfrm>
          <a:prstGeom prst="rect">
            <a:avLst/>
          </a:prstGeom>
        </p:spPr>
      </p:pic>
      <p:cxnSp>
        <p:nvCxnSpPr>
          <p:cNvPr id="13" name="Straight Connector 12">
            <a:extLst>
              <a:ext uri="{FF2B5EF4-FFF2-40B4-BE49-F238E27FC236}">
                <a16:creationId xmlns:a16="http://schemas.microsoft.com/office/drawing/2014/main" id="{AC8943A8-05CE-8CC0-AFA7-BFF0F06BD5AD}"/>
              </a:ext>
            </a:extLst>
          </p:cNvPr>
          <p:cNvCxnSpPr>
            <a:cxnSpLocks/>
          </p:cNvCxnSpPr>
          <p:nvPr userDrawn="1"/>
        </p:nvCxnSpPr>
        <p:spPr>
          <a:xfrm>
            <a:off x="4054851" y="607354"/>
            <a:ext cx="0" cy="10094642"/>
          </a:xfrm>
          <a:prstGeom prst="line">
            <a:avLst/>
          </a:prstGeom>
          <a:ln w="9525">
            <a:solidFill>
              <a:srgbClr val="EEF2ED"/>
            </a:solidFill>
          </a:ln>
        </p:spPr>
        <p:style>
          <a:lnRef idx="1">
            <a:schemeClr val="dk1"/>
          </a:lnRef>
          <a:fillRef idx="0">
            <a:schemeClr val="dk1"/>
          </a:fillRef>
          <a:effectRef idx="0">
            <a:schemeClr val="dk1"/>
          </a:effectRef>
          <a:fontRef idx="minor">
            <a:schemeClr val="tx1"/>
          </a:fontRef>
        </p:style>
      </p:cxnSp>
      <p:sp>
        <p:nvSpPr>
          <p:cNvPr id="16" name="Slide Number Placeholder 5">
            <a:extLst>
              <a:ext uri="{FF2B5EF4-FFF2-40B4-BE49-F238E27FC236}">
                <a16:creationId xmlns:a16="http://schemas.microsoft.com/office/drawing/2014/main" id="{11B4D4A8-A46D-D5C4-3AAF-768523EFA9E4}"/>
              </a:ext>
            </a:extLst>
          </p:cNvPr>
          <p:cNvSpPr>
            <a:spLocks noGrp="1"/>
          </p:cNvSpPr>
          <p:nvPr>
            <p:ph type="sldNum" sz="quarter" idx="4"/>
          </p:nvPr>
        </p:nvSpPr>
        <p:spPr>
          <a:xfrm>
            <a:off x="672753" y="10414825"/>
            <a:ext cx="464479" cy="292559"/>
          </a:xfrm>
          <a:prstGeom prst="rect">
            <a:avLst/>
          </a:prstGeom>
        </p:spPr>
        <p:txBody>
          <a:bodyPr vert="horz" lIns="0" tIns="0" rIns="0" bIns="0" rtlCol="0" anchor="b" anchorCtr="0"/>
          <a:lstStyle>
            <a:lvl1pPr algn="l">
              <a:defRPr sz="1649" b="1" i="0">
                <a:solidFill>
                  <a:srgbClr val="EEF2ED"/>
                </a:solidFill>
                <a:latin typeface="Archer Pro" panose="02000000000000000000" pitchFamily="2" charset="0"/>
              </a:defRPr>
            </a:lvl1pPr>
          </a:lstStyle>
          <a:p>
            <a:fld id="{5083F517-161D-3F4B-8916-52F580072641}" type="slidenum">
              <a:rPr lang="en-GB" smtClean="0"/>
              <a:pPr/>
              <a:t>‹#›</a:t>
            </a:fld>
            <a:endParaRPr lang="en-GB"/>
          </a:p>
        </p:txBody>
      </p:sp>
    </p:spTree>
    <p:extLst>
      <p:ext uri="{BB962C8B-B14F-4D97-AF65-F5344CB8AC3E}">
        <p14:creationId xmlns:p14="http://schemas.microsoft.com/office/powerpoint/2010/main" val="2833502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1549">
          <p15:clr>
            <a:srgbClr val="FBAE40"/>
          </p15:clr>
        </p15:guide>
        <p15:guide id="3" pos="1753">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divider slide - black">
    <p:spTree>
      <p:nvGrpSpPr>
        <p:cNvPr id="1" name=""/>
        <p:cNvGrpSpPr/>
        <p:nvPr/>
      </p:nvGrpSpPr>
      <p:grpSpPr>
        <a:xfrm>
          <a:off x="0" y="0"/>
          <a:ext cx="0" cy="0"/>
          <a:chOff x="0" y="0"/>
          <a:chExt cx="0" cy="0"/>
        </a:xfrm>
      </p:grpSpPr>
      <p:sp>
        <p:nvSpPr>
          <p:cNvPr id="5" name="Rectangle 4"/>
          <p:cNvSpPr/>
          <p:nvPr userDrawn="1"/>
        </p:nvSpPr>
        <p:spPr>
          <a:xfrm>
            <a:off x="0" y="0"/>
            <a:ext cx="20104100" cy="11309350"/>
          </a:xfrm>
          <a:prstGeom prst="rect">
            <a:avLst/>
          </a:prstGeom>
          <a:solidFill>
            <a:srgbClr val="0018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8905"/>
          </a:p>
        </p:txBody>
      </p:sp>
      <p:sp>
        <p:nvSpPr>
          <p:cNvPr id="10" name="Text Placeholder 9"/>
          <p:cNvSpPr>
            <a:spLocks noGrp="1"/>
          </p:cNvSpPr>
          <p:nvPr>
            <p:ph type="body" sz="quarter" idx="10" hasCustomPrompt="1"/>
          </p:nvPr>
        </p:nvSpPr>
        <p:spPr>
          <a:xfrm>
            <a:off x="753906" y="2800416"/>
            <a:ext cx="12035534" cy="5735457"/>
          </a:xfrm>
        </p:spPr>
        <p:txBody>
          <a:bodyPr anchor="ctr">
            <a:noAutofit/>
          </a:bodyPr>
          <a:lstStyle>
            <a:lvl1pPr marL="0" indent="0">
              <a:buNone/>
              <a:defRPr sz="7256" spc="495">
                <a:solidFill>
                  <a:schemeClr val="bg2"/>
                </a:solidFill>
                <a:latin typeface="+mj-lt"/>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main heading</a:t>
            </a:r>
            <a:endParaRPr lang="en-GB"/>
          </a:p>
        </p:txBody>
      </p:sp>
      <p:pic>
        <p:nvPicPr>
          <p:cNvPr id="7" name="Picture 6">
            <a:extLst>
              <a:ext uri="{FF2B5EF4-FFF2-40B4-BE49-F238E27FC236}">
                <a16:creationId xmlns:a16="http://schemas.microsoft.com/office/drawing/2014/main" id="{6C4089AF-E4A2-10CE-6A4C-9BBB066E64F0}"/>
              </a:ext>
            </a:extLst>
          </p:cNvPr>
          <p:cNvPicPr>
            <a:picLocks noChangeAspect="1"/>
          </p:cNvPicPr>
          <p:nvPr userDrawn="1"/>
        </p:nvPicPr>
        <p:blipFill>
          <a:blip r:embed="rId2"/>
          <a:stretch>
            <a:fillRect/>
          </a:stretch>
        </p:blipFill>
        <p:spPr>
          <a:xfrm>
            <a:off x="17040711" y="10213191"/>
            <a:ext cx="2370013" cy="553464"/>
          </a:xfrm>
          <a:prstGeom prst="rect">
            <a:avLst/>
          </a:prstGeom>
        </p:spPr>
      </p:pic>
    </p:spTree>
    <p:extLst>
      <p:ext uri="{BB962C8B-B14F-4D97-AF65-F5344CB8AC3E}">
        <p14:creationId xmlns:p14="http://schemas.microsoft.com/office/powerpoint/2010/main" val="2191232772"/>
      </p:ext>
    </p:extLst>
  </p:cSld>
  <p:clrMapOvr>
    <a:masterClrMapping/>
  </p:clrMapOvr>
  <p:transition spd="med">
    <p:pull/>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ody copy or bullets - black">
    <p:spTree>
      <p:nvGrpSpPr>
        <p:cNvPr id="1" name=""/>
        <p:cNvGrpSpPr/>
        <p:nvPr/>
      </p:nvGrpSpPr>
      <p:grpSpPr>
        <a:xfrm>
          <a:off x="0" y="0"/>
          <a:ext cx="0" cy="0"/>
          <a:chOff x="0" y="0"/>
          <a:chExt cx="0" cy="0"/>
        </a:xfrm>
      </p:grpSpPr>
      <p:sp>
        <p:nvSpPr>
          <p:cNvPr id="5" name="Rectangle 4"/>
          <p:cNvSpPr/>
          <p:nvPr userDrawn="1"/>
        </p:nvSpPr>
        <p:spPr>
          <a:xfrm>
            <a:off x="0" y="0"/>
            <a:ext cx="20104100" cy="11309350"/>
          </a:xfrm>
          <a:prstGeom prst="rect">
            <a:avLst/>
          </a:prstGeom>
          <a:solidFill>
            <a:srgbClr val="0018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8905"/>
          </a:p>
        </p:txBody>
      </p:sp>
      <p:sp>
        <p:nvSpPr>
          <p:cNvPr id="6" name="Text Placeholder 21"/>
          <p:cNvSpPr>
            <a:spLocks noGrp="1"/>
          </p:cNvSpPr>
          <p:nvPr>
            <p:ph type="body" sz="quarter" idx="15"/>
          </p:nvPr>
        </p:nvSpPr>
        <p:spPr>
          <a:xfrm>
            <a:off x="565426" y="632786"/>
            <a:ext cx="14162624" cy="10104045"/>
          </a:xfrm>
        </p:spPr>
        <p:txBody>
          <a:bodyPr anchor="ctr">
            <a:normAutofit/>
          </a:bodyPr>
          <a:lstStyle>
            <a:lvl1pPr marL="376961" indent="-376961">
              <a:buClr>
                <a:schemeClr val="tx2"/>
              </a:buClr>
              <a:buFont typeface="Arial" panose="020B0604020202020204" pitchFamily="34" charset="0"/>
              <a:buChar char="•"/>
              <a:defRPr sz="3958">
                <a:solidFill>
                  <a:schemeClr val="bg1"/>
                </a:solidFill>
                <a:latin typeface="Orchard Effra" panose="020B0603020203020204" pitchFamily="34" charset="0"/>
                <a:cs typeface="Orchard Effra" panose="020B0603020203020204" pitchFamily="34" charset="0"/>
              </a:defRPr>
            </a:lvl1pPr>
            <a:lvl2pPr marL="1130884" indent="-376961">
              <a:buClr>
                <a:schemeClr val="tx2"/>
              </a:buClr>
              <a:buFont typeface="Arial" panose="020B0604020202020204" pitchFamily="34" charset="0"/>
              <a:buChar char="•"/>
              <a:defRPr sz="3958">
                <a:solidFill>
                  <a:schemeClr val="bg1"/>
                </a:solidFill>
                <a:latin typeface="Orchard Effra" panose="020B0603020203020204" pitchFamily="34" charset="0"/>
                <a:cs typeface="Orchard Effra" panose="020B0603020203020204" pitchFamily="34" charset="0"/>
              </a:defRPr>
            </a:lvl2pPr>
            <a:lvl3pPr marL="1884807" indent="-376961">
              <a:buClr>
                <a:schemeClr val="tx2"/>
              </a:buClr>
              <a:buFont typeface="Arial" panose="020B0604020202020204" pitchFamily="34" charset="0"/>
              <a:buChar char="•"/>
              <a:defRPr sz="3958">
                <a:solidFill>
                  <a:schemeClr val="bg1"/>
                </a:solidFill>
                <a:latin typeface="Orchard Effra" panose="020B0603020203020204" pitchFamily="34" charset="0"/>
                <a:cs typeface="Orchard Effra" panose="020B0603020203020204" pitchFamily="34" charset="0"/>
              </a:defRPr>
            </a:lvl3pPr>
            <a:lvl4pPr marL="2638730" indent="-376961">
              <a:buClr>
                <a:schemeClr val="tx2"/>
              </a:buClr>
              <a:buFont typeface="Arial" panose="020B0604020202020204" pitchFamily="34" charset="0"/>
              <a:buChar char="•"/>
              <a:defRPr sz="3958">
                <a:solidFill>
                  <a:schemeClr val="bg1"/>
                </a:solidFill>
                <a:latin typeface="Orchard Effra" panose="020B0603020203020204" pitchFamily="34" charset="0"/>
                <a:cs typeface="Orchard Effra" panose="020B0603020203020204" pitchFamily="34" charset="0"/>
              </a:defRPr>
            </a:lvl4pPr>
            <a:lvl5pPr marL="3392653" indent="-376961">
              <a:buClr>
                <a:schemeClr val="tx2"/>
              </a:buClr>
              <a:buFont typeface="Arial" panose="020B0604020202020204" pitchFamily="34" charset="0"/>
              <a:buChar char="•"/>
              <a:defRPr sz="3958">
                <a:solidFill>
                  <a:schemeClr val="bg1"/>
                </a:solidFill>
                <a:latin typeface="Orchard Effra" panose="020B0603020203020204" pitchFamily="34" charset="0"/>
                <a:cs typeface="Orchard Effra" panose="020B06030202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 name="Picture 1">
            <a:extLst>
              <a:ext uri="{FF2B5EF4-FFF2-40B4-BE49-F238E27FC236}">
                <a16:creationId xmlns:a16="http://schemas.microsoft.com/office/drawing/2014/main" id="{914B8AE5-9916-631F-AB41-5BE7A18EC254}"/>
              </a:ext>
            </a:extLst>
          </p:cNvPr>
          <p:cNvPicPr>
            <a:picLocks noChangeAspect="1"/>
          </p:cNvPicPr>
          <p:nvPr userDrawn="1"/>
        </p:nvPicPr>
        <p:blipFill>
          <a:blip r:embed="rId2"/>
          <a:stretch>
            <a:fillRect/>
          </a:stretch>
        </p:blipFill>
        <p:spPr>
          <a:xfrm>
            <a:off x="17040711" y="10213191"/>
            <a:ext cx="2370013" cy="553464"/>
          </a:xfrm>
          <a:prstGeom prst="rect">
            <a:avLst/>
          </a:prstGeom>
        </p:spPr>
      </p:pic>
    </p:spTree>
    <p:extLst>
      <p:ext uri="{BB962C8B-B14F-4D97-AF65-F5344CB8AC3E}">
        <p14:creationId xmlns:p14="http://schemas.microsoft.com/office/powerpoint/2010/main" val="1601656866"/>
      </p:ext>
    </p:extLst>
  </p:cSld>
  <p:clrMapOvr>
    <a:masterClrMapping/>
  </p:clrMapOvr>
  <p:transition spd="med">
    <p:pull/>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heading w/ body copy or bullets - black">
    <p:spTree>
      <p:nvGrpSpPr>
        <p:cNvPr id="1" name=""/>
        <p:cNvGrpSpPr/>
        <p:nvPr/>
      </p:nvGrpSpPr>
      <p:grpSpPr>
        <a:xfrm>
          <a:off x="0" y="0"/>
          <a:ext cx="0" cy="0"/>
          <a:chOff x="0" y="0"/>
          <a:chExt cx="0" cy="0"/>
        </a:xfrm>
      </p:grpSpPr>
      <p:sp>
        <p:nvSpPr>
          <p:cNvPr id="5" name="Rectangle 4"/>
          <p:cNvSpPr/>
          <p:nvPr userDrawn="1"/>
        </p:nvSpPr>
        <p:spPr>
          <a:xfrm>
            <a:off x="0" y="0"/>
            <a:ext cx="20104100" cy="11309350"/>
          </a:xfrm>
          <a:prstGeom prst="rect">
            <a:avLst/>
          </a:prstGeom>
          <a:solidFill>
            <a:srgbClr val="0018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8905"/>
          </a:p>
        </p:txBody>
      </p:sp>
      <p:sp>
        <p:nvSpPr>
          <p:cNvPr id="8" name="Text Placeholder 5"/>
          <p:cNvSpPr>
            <a:spLocks noGrp="1"/>
          </p:cNvSpPr>
          <p:nvPr>
            <p:ph type="body" sz="quarter" idx="10" hasCustomPrompt="1"/>
          </p:nvPr>
        </p:nvSpPr>
        <p:spPr>
          <a:xfrm>
            <a:off x="565429" y="790148"/>
            <a:ext cx="14162620" cy="3202629"/>
          </a:xfrm>
        </p:spPr>
        <p:txBody>
          <a:bodyPr anchor="ctr">
            <a:normAutofit/>
          </a:bodyPr>
          <a:lstStyle>
            <a:lvl1pPr marL="0" marR="0" indent="0" algn="l" defTabSz="1507846" rtl="0" eaLnBrk="1" fontAlgn="auto" latinLnBrk="0" hangingPunct="1">
              <a:lnSpc>
                <a:spcPct val="90000"/>
              </a:lnSpc>
              <a:spcBef>
                <a:spcPts val="1649"/>
              </a:spcBef>
              <a:spcAft>
                <a:spcPts val="0"/>
              </a:spcAft>
              <a:buClrTx/>
              <a:buSzTx/>
              <a:buFont typeface="Arial" panose="020B0604020202020204" pitchFamily="34" charset="0"/>
              <a:buNone/>
              <a:tabLst/>
              <a:defRPr sz="5277">
                <a:solidFill>
                  <a:schemeClr val="bg1"/>
                </a:solidFill>
                <a:latin typeface="+mj-lt"/>
              </a:defRPr>
            </a:lvl1pPr>
            <a:lvl2pPr marL="753923" indent="0">
              <a:buNone/>
              <a:defRPr>
                <a:latin typeface="+mj-lt"/>
              </a:defRPr>
            </a:lvl2pPr>
            <a:lvl3pPr marL="1507846" indent="0">
              <a:buNone/>
              <a:defRPr>
                <a:latin typeface="+mj-lt"/>
              </a:defRPr>
            </a:lvl3pPr>
            <a:lvl4pPr marL="2261768" indent="0">
              <a:buNone/>
              <a:defRPr>
                <a:latin typeface="+mj-lt"/>
              </a:defRPr>
            </a:lvl4pPr>
            <a:lvl5pPr marL="3015691" indent="0">
              <a:buNone/>
              <a:defRPr>
                <a:latin typeface="+mj-lt"/>
              </a:defRPr>
            </a:lvl5pPr>
          </a:lstStyle>
          <a:p>
            <a:pPr lvl="0"/>
            <a:r>
              <a:rPr lang="en-US"/>
              <a:t>click to edit master text styles for the orchard brand.</a:t>
            </a:r>
          </a:p>
        </p:txBody>
      </p:sp>
      <p:sp>
        <p:nvSpPr>
          <p:cNvPr id="9" name="Text Placeholder 21"/>
          <p:cNvSpPr>
            <a:spLocks noGrp="1"/>
          </p:cNvSpPr>
          <p:nvPr>
            <p:ph type="body" sz="quarter" idx="15"/>
          </p:nvPr>
        </p:nvSpPr>
        <p:spPr>
          <a:xfrm>
            <a:off x="565426" y="4585169"/>
            <a:ext cx="14162624" cy="6151661"/>
          </a:xfrm>
        </p:spPr>
        <p:txBody>
          <a:bodyPr anchor="t">
            <a:normAutofit/>
          </a:bodyPr>
          <a:lstStyle>
            <a:lvl1pPr marL="376961" indent="-376961">
              <a:buClr>
                <a:schemeClr val="tx2"/>
              </a:buClr>
              <a:buFont typeface="Arial" panose="020B0604020202020204" pitchFamily="34" charset="0"/>
              <a:buChar char="•"/>
              <a:defRPr sz="2638">
                <a:solidFill>
                  <a:schemeClr val="bg1"/>
                </a:solidFill>
                <a:latin typeface="Orchard Effra" panose="020B0603020203020204" pitchFamily="34" charset="0"/>
                <a:cs typeface="Orchard Effra" panose="020B0603020203020204" pitchFamily="34" charset="0"/>
              </a:defRPr>
            </a:lvl1pPr>
            <a:lvl2pPr marL="1130884" indent="-376961">
              <a:buClr>
                <a:schemeClr val="tx2"/>
              </a:buClr>
              <a:buFont typeface="Arial" panose="020B0604020202020204" pitchFamily="34" charset="0"/>
              <a:buChar char="•"/>
              <a:defRPr sz="2638">
                <a:solidFill>
                  <a:schemeClr val="bg1"/>
                </a:solidFill>
                <a:latin typeface="Orchard Effra" panose="020B0603020203020204" pitchFamily="34" charset="0"/>
                <a:cs typeface="Orchard Effra" panose="020B0603020203020204" pitchFamily="34" charset="0"/>
              </a:defRPr>
            </a:lvl2pPr>
            <a:lvl3pPr marL="1884807" indent="-376961">
              <a:buClr>
                <a:schemeClr val="tx2"/>
              </a:buClr>
              <a:buFont typeface="Arial" panose="020B0604020202020204" pitchFamily="34" charset="0"/>
              <a:buChar char="•"/>
              <a:defRPr sz="2638">
                <a:solidFill>
                  <a:schemeClr val="bg1"/>
                </a:solidFill>
                <a:latin typeface="Orchard Effra" panose="020B0603020203020204" pitchFamily="34" charset="0"/>
                <a:cs typeface="Orchard Effra" panose="020B0603020203020204" pitchFamily="34" charset="0"/>
              </a:defRPr>
            </a:lvl3pPr>
            <a:lvl4pPr marL="2638730" indent="-376961">
              <a:buClr>
                <a:schemeClr val="tx2"/>
              </a:buClr>
              <a:buFont typeface="Arial" panose="020B0604020202020204" pitchFamily="34" charset="0"/>
              <a:buChar char="•"/>
              <a:defRPr sz="2638">
                <a:solidFill>
                  <a:schemeClr val="bg1"/>
                </a:solidFill>
                <a:latin typeface="Orchard Effra" panose="020B0603020203020204" pitchFamily="34" charset="0"/>
                <a:cs typeface="Orchard Effra" panose="020B0603020203020204" pitchFamily="34" charset="0"/>
              </a:defRPr>
            </a:lvl4pPr>
            <a:lvl5pPr marL="3392653" indent="-376961">
              <a:buClr>
                <a:schemeClr val="tx2"/>
              </a:buClr>
              <a:buFont typeface="Arial" panose="020B0604020202020204" pitchFamily="34" charset="0"/>
              <a:buChar char="•"/>
              <a:defRPr sz="2638">
                <a:solidFill>
                  <a:schemeClr val="bg1"/>
                </a:solidFill>
                <a:latin typeface="Orchard Effra" panose="020B0603020203020204" pitchFamily="34" charset="0"/>
                <a:cs typeface="Orchard Effra" panose="020B06030202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 name="Picture 1">
            <a:extLst>
              <a:ext uri="{FF2B5EF4-FFF2-40B4-BE49-F238E27FC236}">
                <a16:creationId xmlns:a16="http://schemas.microsoft.com/office/drawing/2014/main" id="{B7AD361B-C177-A9A6-4B36-43629CC4793B}"/>
              </a:ext>
            </a:extLst>
          </p:cNvPr>
          <p:cNvPicPr>
            <a:picLocks noChangeAspect="1"/>
          </p:cNvPicPr>
          <p:nvPr userDrawn="1"/>
        </p:nvPicPr>
        <p:blipFill>
          <a:blip r:embed="rId2"/>
          <a:stretch>
            <a:fillRect/>
          </a:stretch>
        </p:blipFill>
        <p:spPr>
          <a:xfrm>
            <a:off x="17040711" y="10213191"/>
            <a:ext cx="2370013" cy="553464"/>
          </a:xfrm>
          <a:prstGeom prst="rect">
            <a:avLst/>
          </a:prstGeom>
        </p:spPr>
      </p:pic>
    </p:spTree>
    <p:extLst>
      <p:ext uri="{BB962C8B-B14F-4D97-AF65-F5344CB8AC3E}">
        <p14:creationId xmlns:p14="http://schemas.microsoft.com/office/powerpoint/2010/main" val="229565368"/>
      </p:ext>
    </p:extLst>
  </p:cSld>
  <p:clrMapOvr>
    <a:masterClrMapping/>
  </p:clrMapOvr>
  <p:transition spd="med">
    <p:pull/>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divider slide - ash">
    <p:spTree>
      <p:nvGrpSpPr>
        <p:cNvPr id="1" name=""/>
        <p:cNvGrpSpPr/>
        <p:nvPr/>
      </p:nvGrpSpPr>
      <p:grpSpPr>
        <a:xfrm>
          <a:off x="0" y="0"/>
          <a:ext cx="0" cy="0"/>
          <a:chOff x="0" y="0"/>
          <a:chExt cx="0" cy="0"/>
        </a:xfrm>
      </p:grpSpPr>
      <p:sp>
        <p:nvSpPr>
          <p:cNvPr id="7" name="Rectangle 6"/>
          <p:cNvSpPr/>
          <p:nvPr userDrawn="1"/>
        </p:nvSpPr>
        <p:spPr>
          <a:xfrm>
            <a:off x="0" y="0"/>
            <a:ext cx="20104100" cy="113093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2"/>
              </a:solidFill>
            </a:endParaRPr>
          </a:p>
        </p:txBody>
      </p:sp>
      <p:sp>
        <p:nvSpPr>
          <p:cNvPr id="8" name="Text Placeholder 9"/>
          <p:cNvSpPr>
            <a:spLocks noGrp="1"/>
          </p:cNvSpPr>
          <p:nvPr>
            <p:ph type="body" sz="quarter" idx="10" hasCustomPrompt="1"/>
          </p:nvPr>
        </p:nvSpPr>
        <p:spPr>
          <a:xfrm>
            <a:off x="753906" y="2800416"/>
            <a:ext cx="12035534" cy="5735457"/>
          </a:xfrm>
        </p:spPr>
        <p:txBody>
          <a:bodyPr anchor="ctr">
            <a:noAutofit/>
          </a:bodyPr>
          <a:lstStyle>
            <a:lvl1pPr marL="0" indent="0">
              <a:buNone/>
              <a:defRPr sz="7256" spc="495">
                <a:solidFill>
                  <a:schemeClr val="bg2"/>
                </a:solidFill>
                <a:latin typeface="+mj-lt"/>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main heading</a:t>
            </a:r>
            <a:endParaRPr lang="en-GB"/>
          </a:p>
        </p:txBody>
      </p:sp>
      <p:pic>
        <p:nvPicPr>
          <p:cNvPr id="2" name="Picture 1">
            <a:extLst>
              <a:ext uri="{FF2B5EF4-FFF2-40B4-BE49-F238E27FC236}">
                <a16:creationId xmlns:a16="http://schemas.microsoft.com/office/drawing/2014/main" id="{F87E6FF1-C650-42CD-1827-EF0FE4153FB7}"/>
              </a:ext>
            </a:extLst>
          </p:cNvPr>
          <p:cNvPicPr>
            <a:picLocks noChangeAspect="1"/>
          </p:cNvPicPr>
          <p:nvPr userDrawn="1"/>
        </p:nvPicPr>
        <p:blipFill>
          <a:blip r:embed="rId2"/>
          <a:stretch>
            <a:fillRect/>
          </a:stretch>
        </p:blipFill>
        <p:spPr>
          <a:xfrm>
            <a:off x="17040711" y="10213191"/>
            <a:ext cx="2370013" cy="553464"/>
          </a:xfrm>
          <a:prstGeom prst="rect">
            <a:avLst/>
          </a:prstGeom>
        </p:spPr>
      </p:pic>
    </p:spTree>
    <p:extLst>
      <p:ext uri="{BB962C8B-B14F-4D97-AF65-F5344CB8AC3E}">
        <p14:creationId xmlns:p14="http://schemas.microsoft.com/office/powerpoint/2010/main" val="4137878804"/>
      </p:ext>
    </p:extLst>
  </p:cSld>
  <p:clrMapOvr>
    <a:masterClrMapping/>
  </p:clrMapOvr>
  <p:transition spd="med">
    <p:pull/>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body copy or bullets - ash">
    <p:spTree>
      <p:nvGrpSpPr>
        <p:cNvPr id="1" name=""/>
        <p:cNvGrpSpPr/>
        <p:nvPr/>
      </p:nvGrpSpPr>
      <p:grpSpPr>
        <a:xfrm>
          <a:off x="0" y="0"/>
          <a:ext cx="0" cy="0"/>
          <a:chOff x="0" y="0"/>
          <a:chExt cx="0" cy="0"/>
        </a:xfrm>
      </p:grpSpPr>
      <p:sp>
        <p:nvSpPr>
          <p:cNvPr id="7" name="Rectangle 6"/>
          <p:cNvSpPr/>
          <p:nvPr userDrawn="1"/>
        </p:nvSpPr>
        <p:spPr>
          <a:xfrm>
            <a:off x="0" y="0"/>
            <a:ext cx="20104100" cy="113093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2"/>
              </a:solidFill>
            </a:endParaRPr>
          </a:p>
        </p:txBody>
      </p:sp>
      <p:sp>
        <p:nvSpPr>
          <p:cNvPr id="5" name="Text Placeholder 21"/>
          <p:cNvSpPr>
            <a:spLocks noGrp="1"/>
          </p:cNvSpPr>
          <p:nvPr>
            <p:ph type="body" sz="quarter" idx="15"/>
          </p:nvPr>
        </p:nvSpPr>
        <p:spPr>
          <a:xfrm>
            <a:off x="565426" y="632786"/>
            <a:ext cx="14162624" cy="10104045"/>
          </a:xfrm>
        </p:spPr>
        <p:txBody>
          <a:bodyPr anchor="ctr">
            <a:normAutofit/>
          </a:bodyPr>
          <a:lstStyle>
            <a:lvl1pPr marL="376961" indent="-376961">
              <a:buClr>
                <a:schemeClr val="bg1"/>
              </a:buClr>
              <a:buFont typeface="Arial" panose="020B0604020202020204" pitchFamily="34" charset="0"/>
              <a:buChar char="•"/>
              <a:defRPr sz="3958">
                <a:solidFill>
                  <a:schemeClr val="bg1"/>
                </a:solidFill>
                <a:latin typeface="Orchard Effra" panose="020B0603020203020204" pitchFamily="34" charset="0"/>
                <a:cs typeface="Orchard Effra" panose="020B0603020203020204" pitchFamily="34" charset="0"/>
              </a:defRPr>
            </a:lvl1pPr>
            <a:lvl2pPr marL="1130884" indent="-376961">
              <a:buClr>
                <a:schemeClr val="bg1"/>
              </a:buClr>
              <a:buFont typeface="Arial" panose="020B0604020202020204" pitchFamily="34" charset="0"/>
              <a:buChar char="•"/>
              <a:defRPr sz="3958">
                <a:solidFill>
                  <a:schemeClr val="bg1"/>
                </a:solidFill>
                <a:latin typeface="Orchard Effra" panose="020B0603020203020204" pitchFamily="34" charset="0"/>
                <a:cs typeface="Orchard Effra" panose="020B0603020203020204" pitchFamily="34" charset="0"/>
              </a:defRPr>
            </a:lvl2pPr>
            <a:lvl3pPr marL="1884807" indent="-376961">
              <a:buClr>
                <a:schemeClr val="bg1"/>
              </a:buClr>
              <a:buFont typeface="Arial" panose="020B0604020202020204" pitchFamily="34" charset="0"/>
              <a:buChar char="•"/>
              <a:defRPr sz="3958">
                <a:solidFill>
                  <a:schemeClr val="bg1"/>
                </a:solidFill>
                <a:latin typeface="Orchard Effra" panose="020B0603020203020204" pitchFamily="34" charset="0"/>
                <a:cs typeface="Orchard Effra" panose="020B0603020203020204" pitchFamily="34" charset="0"/>
              </a:defRPr>
            </a:lvl3pPr>
            <a:lvl4pPr marL="2638730" indent="-376961">
              <a:buClr>
                <a:schemeClr val="bg1"/>
              </a:buClr>
              <a:buFont typeface="Arial" panose="020B0604020202020204" pitchFamily="34" charset="0"/>
              <a:buChar char="•"/>
              <a:defRPr sz="3958">
                <a:solidFill>
                  <a:schemeClr val="bg1"/>
                </a:solidFill>
                <a:latin typeface="Orchard Effra" panose="020B0603020203020204" pitchFamily="34" charset="0"/>
                <a:cs typeface="Orchard Effra" panose="020B0603020203020204" pitchFamily="34" charset="0"/>
              </a:defRPr>
            </a:lvl4pPr>
            <a:lvl5pPr marL="3392653" indent="-376961">
              <a:buClr>
                <a:schemeClr val="bg1"/>
              </a:buClr>
              <a:buFont typeface="Arial" panose="020B0604020202020204" pitchFamily="34" charset="0"/>
              <a:buChar char="•"/>
              <a:defRPr sz="3958">
                <a:solidFill>
                  <a:schemeClr val="bg1"/>
                </a:solidFill>
                <a:latin typeface="Orchard Effra" panose="020B0603020203020204" pitchFamily="34" charset="0"/>
                <a:cs typeface="Orchard Effra" panose="020B06030202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 name="Picture 1">
            <a:extLst>
              <a:ext uri="{FF2B5EF4-FFF2-40B4-BE49-F238E27FC236}">
                <a16:creationId xmlns:a16="http://schemas.microsoft.com/office/drawing/2014/main" id="{3EFB8F1D-30E1-532C-1006-956378DFCFD0}"/>
              </a:ext>
            </a:extLst>
          </p:cNvPr>
          <p:cNvPicPr>
            <a:picLocks noChangeAspect="1"/>
          </p:cNvPicPr>
          <p:nvPr userDrawn="1"/>
        </p:nvPicPr>
        <p:blipFill>
          <a:blip r:embed="rId2"/>
          <a:stretch>
            <a:fillRect/>
          </a:stretch>
        </p:blipFill>
        <p:spPr>
          <a:xfrm>
            <a:off x="17040711" y="10213191"/>
            <a:ext cx="2370013" cy="553464"/>
          </a:xfrm>
          <a:prstGeom prst="rect">
            <a:avLst/>
          </a:prstGeom>
        </p:spPr>
      </p:pic>
    </p:spTree>
    <p:extLst>
      <p:ext uri="{BB962C8B-B14F-4D97-AF65-F5344CB8AC3E}">
        <p14:creationId xmlns:p14="http://schemas.microsoft.com/office/powerpoint/2010/main" val="1819865885"/>
      </p:ext>
    </p:extLst>
  </p:cSld>
  <p:clrMapOvr>
    <a:masterClrMapping/>
  </p:clrMapOvr>
  <p:transition spd="med">
    <p:pull/>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heading w/ body copy or bullets - ash">
    <p:spTree>
      <p:nvGrpSpPr>
        <p:cNvPr id="1" name=""/>
        <p:cNvGrpSpPr/>
        <p:nvPr/>
      </p:nvGrpSpPr>
      <p:grpSpPr>
        <a:xfrm>
          <a:off x="0" y="0"/>
          <a:ext cx="0" cy="0"/>
          <a:chOff x="0" y="0"/>
          <a:chExt cx="0" cy="0"/>
        </a:xfrm>
      </p:grpSpPr>
      <p:sp>
        <p:nvSpPr>
          <p:cNvPr id="7" name="Rectangle 6"/>
          <p:cNvSpPr/>
          <p:nvPr userDrawn="1"/>
        </p:nvSpPr>
        <p:spPr>
          <a:xfrm>
            <a:off x="0" y="0"/>
            <a:ext cx="20104100" cy="113093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2"/>
              </a:solidFill>
            </a:endParaRPr>
          </a:p>
        </p:txBody>
      </p:sp>
      <p:sp>
        <p:nvSpPr>
          <p:cNvPr id="6" name="Text Placeholder 5"/>
          <p:cNvSpPr>
            <a:spLocks noGrp="1"/>
          </p:cNvSpPr>
          <p:nvPr>
            <p:ph type="body" sz="quarter" idx="10" hasCustomPrompt="1"/>
          </p:nvPr>
        </p:nvSpPr>
        <p:spPr>
          <a:xfrm>
            <a:off x="565428" y="790148"/>
            <a:ext cx="14162623" cy="3202629"/>
          </a:xfrm>
        </p:spPr>
        <p:txBody>
          <a:bodyPr anchor="ctr">
            <a:normAutofit/>
          </a:bodyPr>
          <a:lstStyle>
            <a:lvl1pPr marL="0" marR="0" indent="0" algn="l" defTabSz="1507846" rtl="0" eaLnBrk="1" fontAlgn="auto" latinLnBrk="0" hangingPunct="1">
              <a:lnSpc>
                <a:spcPct val="90000"/>
              </a:lnSpc>
              <a:spcBef>
                <a:spcPts val="1649"/>
              </a:spcBef>
              <a:spcAft>
                <a:spcPts val="0"/>
              </a:spcAft>
              <a:buClrTx/>
              <a:buSzTx/>
              <a:buFont typeface="Arial" panose="020B0604020202020204" pitchFamily="34" charset="0"/>
              <a:buNone/>
              <a:tabLst/>
              <a:defRPr sz="5277">
                <a:solidFill>
                  <a:schemeClr val="bg1"/>
                </a:solidFill>
                <a:latin typeface="+mj-lt"/>
              </a:defRPr>
            </a:lvl1pPr>
            <a:lvl2pPr marL="753923" indent="0">
              <a:buNone/>
              <a:defRPr>
                <a:latin typeface="+mj-lt"/>
              </a:defRPr>
            </a:lvl2pPr>
            <a:lvl3pPr marL="1507846" indent="0">
              <a:buNone/>
              <a:defRPr>
                <a:latin typeface="+mj-lt"/>
              </a:defRPr>
            </a:lvl3pPr>
            <a:lvl4pPr marL="2261768" indent="0">
              <a:buNone/>
              <a:defRPr>
                <a:latin typeface="+mj-lt"/>
              </a:defRPr>
            </a:lvl4pPr>
            <a:lvl5pPr marL="3015691" indent="0">
              <a:buNone/>
              <a:defRPr>
                <a:latin typeface="+mj-lt"/>
              </a:defRPr>
            </a:lvl5pPr>
          </a:lstStyle>
          <a:p>
            <a:pPr lvl="0"/>
            <a:r>
              <a:rPr lang="en-US"/>
              <a:t>click to edit master text styles for the orchard brand.</a:t>
            </a:r>
          </a:p>
        </p:txBody>
      </p:sp>
      <p:sp>
        <p:nvSpPr>
          <p:cNvPr id="10" name="Text Placeholder 21"/>
          <p:cNvSpPr>
            <a:spLocks noGrp="1"/>
          </p:cNvSpPr>
          <p:nvPr>
            <p:ph type="body" sz="quarter" idx="15"/>
          </p:nvPr>
        </p:nvSpPr>
        <p:spPr>
          <a:xfrm>
            <a:off x="565425" y="4585169"/>
            <a:ext cx="14162626" cy="6151661"/>
          </a:xfrm>
        </p:spPr>
        <p:txBody>
          <a:bodyPr anchor="t">
            <a:normAutofit/>
          </a:bodyPr>
          <a:lstStyle>
            <a:lvl1pPr marL="376961" indent="-376961">
              <a:buClr>
                <a:schemeClr val="bg1"/>
              </a:buClr>
              <a:buFont typeface="Arial" panose="020B0604020202020204" pitchFamily="34" charset="0"/>
              <a:buChar char="•"/>
              <a:defRPr sz="2638">
                <a:solidFill>
                  <a:schemeClr val="bg1"/>
                </a:solidFill>
                <a:latin typeface="Orchard Effra" panose="020B0603020203020204" pitchFamily="34" charset="0"/>
                <a:cs typeface="Orchard Effra" panose="020B0603020203020204" pitchFamily="34" charset="0"/>
              </a:defRPr>
            </a:lvl1pPr>
            <a:lvl2pPr marL="1130884" indent="-376961">
              <a:buClr>
                <a:schemeClr val="bg1"/>
              </a:buClr>
              <a:buFont typeface="Arial" panose="020B0604020202020204" pitchFamily="34" charset="0"/>
              <a:buChar char="•"/>
              <a:defRPr sz="2638">
                <a:solidFill>
                  <a:schemeClr val="bg1"/>
                </a:solidFill>
                <a:latin typeface="Orchard Effra" panose="020B0603020203020204" pitchFamily="34" charset="0"/>
                <a:cs typeface="Orchard Effra" panose="020B0603020203020204" pitchFamily="34" charset="0"/>
              </a:defRPr>
            </a:lvl2pPr>
            <a:lvl3pPr marL="1884807" indent="-376961">
              <a:buClr>
                <a:schemeClr val="bg1"/>
              </a:buClr>
              <a:buFont typeface="Arial" panose="020B0604020202020204" pitchFamily="34" charset="0"/>
              <a:buChar char="•"/>
              <a:defRPr sz="2638">
                <a:solidFill>
                  <a:schemeClr val="bg1"/>
                </a:solidFill>
                <a:latin typeface="Orchard Effra" panose="020B0603020203020204" pitchFamily="34" charset="0"/>
                <a:cs typeface="Orchard Effra" panose="020B0603020203020204" pitchFamily="34" charset="0"/>
              </a:defRPr>
            </a:lvl3pPr>
            <a:lvl4pPr marL="2638730" indent="-376961">
              <a:buClr>
                <a:schemeClr val="bg1"/>
              </a:buClr>
              <a:buFont typeface="Arial" panose="020B0604020202020204" pitchFamily="34" charset="0"/>
              <a:buChar char="•"/>
              <a:defRPr sz="2638">
                <a:solidFill>
                  <a:schemeClr val="bg1"/>
                </a:solidFill>
                <a:latin typeface="Orchard Effra" panose="020B0603020203020204" pitchFamily="34" charset="0"/>
                <a:cs typeface="Orchard Effra" panose="020B0603020203020204" pitchFamily="34" charset="0"/>
              </a:defRPr>
            </a:lvl4pPr>
            <a:lvl5pPr marL="3392653" indent="-376961">
              <a:buClr>
                <a:schemeClr val="bg1"/>
              </a:buClr>
              <a:buFont typeface="Arial" panose="020B0604020202020204" pitchFamily="34" charset="0"/>
              <a:buChar char="•"/>
              <a:defRPr sz="2638">
                <a:solidFill>
                  <a:schemeClr val="bg1"/>
                </a:solidFill>
                <a:latin typeface="Orchard Effra" panose="020B0603020203020204" pitchFamily="34" charset="0"/>
                <a:cs typeface="Orchard Effra" panose="020B06030202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 name="Picture 1">
            <a:extLst>
              <a:ext uri="{FF2B5EF4-FFF2-40B4-BE49-F238E27FC236}">
                <a16:creationId xmlns:a16="http://schemas.microsoft.com/office/drawing/2014/main" id="{23D0BD50-7734-1E84-EFAF-D2287E63D6F3}"/>
              </a:ext>
            </a:extLst>
          </p:cNvPr>
          <p:cNvPicPr>
            <a:picLocks noChangeAspect="1"/>
          </p:cNvPicPr>
          <p:nvPr userDrawn="1"/>
        </p:nvPicPr>
        <p:blipFill>
          <a:blip r:embed="rId2"/>
          <a:stretch>
            <a:fillRect/>
          </a:stretch>
        </p:blipFill>
        <p:spPr>
          <a:xfrm>
            <a:off x="17040711" y="10213191"/>
            <a:ext cx="2370013" cy="553464"/>
          </a:xfrm>
          <a:prstGeom prst="rect">
            <a:avLst/>
          </a:prstGeom>
        </p:spPr>
      </p:pic>
    </p:spTree>
    <p:extLst>
      <p:ext uri="{BB962C8B-B14F-4D97-AF65-F5344CB8AC3E}">
        <p14:creationId xmlns:p14="http://schemas.microsoft.com/office/powerpoint/2010/main" val="2072468693"/>
      </p:ext>
    </p:extLst>
  </p:cSld>
  <p:clrMapOvr>
    <a:masterClrMapping/>
  </p:clrMapOvr>
  <p:transition spd="med">
    <p:pull/>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ivider slide - white">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753906" y="2800416"/>
            <a:ext cx="12035534" cy="5735457"/>
          </a:xfrm>
        </p:spPr>
        <p:txBody>
          <a:bodyPr anchor="ctr">
            <a:noAutofit/>
          </a:bodyPr>
          <a:lstStyle>
            <a:lvl1pPr marL="0" indent="0">
              <a:buNone/>
              <a:defRPr sz="7256" spc="495">
                <a:solidFill>
                  <a:schemeClr val="tx2"/>
                </a:solidFill>
                <a:latin typeface="+mj-lt"/>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main heading</a:t>
            </a:r>
            <a:endParaRPr lang="en-GB"/>
          </a:p>
        </p:txBody>
      </p:sp>
      <p:pic>
        <p:nvPicPr>
          <p:cNvPr id="3" name="Picture 2">
            <a:extLst>
              <a:ext uri="{FF2B5EF4-FFF2-40B4-BE49-F238E27FC236}">
                <a16:creationId xmlns:a16="http://schemas.microsoft.com/office/drawing/2014/main" id="{015BBD59-1581-0E47-7D47-F3AB12107045}"/>
              </a:ext>
            </a:extLst>
          </p:cNvPr>
          <p:cNvPicPr>
            <a:picLocks noChangeAspect="1"/>
          </p:cNvPicPr>
          <p:nvPr userDrawn="1"/>
        </p:nvPicPr>
        <p:blipFill>
          <a:blip r:embed="rId2"/>
          <a:stretch>
            <a:fillRect/>
          </a:stretch>
        </p:blipFill>
        <p:spPr>
          <a:xfrm>
            <a:off x="17040713" y="10213193"/>
            <a:ext cx="2370012" cy="553464"/>
          </a:xfrm>
          <a:prstGeom prst="rect">
            <a:avLst/>
          </a:prstGeom>
        </p:spPr>
      </p:pic>
    </p:spTree>
    <p:extLst>
      <p:ext uri="{BB962C8B-B14F-4D97-AF65-F5344CB8AC3E}">
        <p14:creationId xmlns:p14="http://schemas.microsoft.com/office/powerpoint/2010/main" val="4069484302"/>
      </p:ext>
    </p:extLst>
  </p:cSld>
  <p:clrMapOvr>
    <a:masterClrMapping/>
  </p:clrMapOvr>
  <p:transition spd="med">
    <p:pull/>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ody copy or bullets - white">
    <p:spTree>
      <p:nvGrpSpPr>
        <p:cNvPr id="1" name=""/>
        <p:cNvGrpSpPr/>
        <p:nvPr/>
      </p:nvGrpSpPr>
      <p:grpSpPr>
        <a:xfrm>
          <a:off x="0" y="0"/>
          <a:ext cx="0" cy="0"/>
          <a:chOff x="0" y="0"/>
          <a:chExt cx="0" cy="0"/>
        </a:xfrm>
      </p:grpSpPr>
      <p:sp>
        <p:nvSpPr>
          <p:cNvPr id="13" name="Text Placeholder 21"/>
          <p:cNvSpPr>
            <a:spLocks noGrp="1"/>
          </p:cNvSpPr>
          <p:nvPr>
            <p:ph type="body" sz="quarter" idx="15"/>
          </p:nvPr>
        </p:nvSpPr>
        <p:spPr>
          <a:xfrm>
            <a:off x="565426" y="632786"/>
            <a:ext cx="14162624" cy="10104045"/>
          </a:xfrm>
        </p:spPr>
        <p:txBody>
          <a:bodyPr anchor="ctr">
            <a:normAutofit/>
          </a:bodyPr>
          <a:lstStyle>
            <a:lvl1pPr marL="565442" indent="-565442">
              <a:buClr>
                <a:schemeClr val="tx2"/>
              </a:buClr>
              <a:buFont typeface="Arial" panose="020B0604020202020204" pitchFamily="34" charset="0"/>
              <a:buChar char="•"/>
              <a:defRPr sz="3958">
                <a:solidFill>
                  <a:schemeClr val="tx1"/>
                </a:solidFill>
                <a:latin typeface="Orchard Effra" panose="020B0603020203020204" pitchFamily="34" charset="0"/>
                <a:cs typeface="Orchard Effra" panose="020B0603020203020204" pitchFamily="34" charset="0"/>
              </a:defRPr>
            </a:lvl1pPr>
            <a:lvl2pPr marL="1319365" indent="-565442">
              <a:buClr>
                <a:schemeClr val="tx2"/>
              </a:buClr>
              <a:buFont typeface="Arial" panose="020B0604020202020204" pitchFamily="34" charset="0"/>
              <a:buChar char="•"/>
              <a:defRPr sz="3958">
                <a:solidFill>
                  <a:schemeClr val="tx1"/>
                </a:solidFill>
                <a:latin typeface="Orchard Effra" panose="020B0603020203020204" pitchFamily="34" charset="0"/>
                <a:cs typeface="Orchard Effra" panose="020B0603020203020204" pitchFamily="34" charset="0"/>
              </a:defRPr>
            </a:lvl2pPr>
            <a:lvl3pPr marL="2073288" indent="-565442">
              <a:buClr>
                <a:schemeClr val="tx2"/>
              </a:buClr>
              <a:buFont typeface="Arial" panose="020B0604020202020204" pitchFamily="34" charset="0"/>
              <a:buChar char="•"/>
              <a:defRPr sz="3958">
                <a:solidFill>
                  <a:schemeClr val="tx1"/>
                </a:solidFill>
                <a:latin typeface="Orchard Effra" panose="020B0603020203020204" pitchFamily="34" charset="0"/>
                <a:cs typeface="Orchard Effra" panose="020B0603020203020204" pitchFamily="34" charset="0"/>
              </a:defRPr>
            </a:lvl3pPr>
            <a:lvl4pPr marL="2827211" indent="-565442">
              <a:buClr>
                <a:schemeClr val="tx2"/>
              </a:buClr>
              <a:buFont typeface="Arial" panose="020B0604020202020204" pitchFamily="34" charset="0"/>
              <a:buChar char="•"/>
              <a:defRPr sz="3958">
                <a:solidFill>
                  <a:schemeClr val="tx1"/>
                </a:solidFill>
                <a:latin typeface="Orchard Effra" panose="020B0603020203020204" pitchFamily="34" charset="0"/>
                <a:cs typeface="Orchard Effra" panose="020B0603020203020204" pitchFamily="34" charset="0"/>
              </a:defRPr>
            </a:lvl4pPr>
            <a:lvl5pPr marL="3581133" indent="-565442">
              <a:buClr>
                <a:schemeClr val="tx2"/>
              </a:buClr>
              <a:buFont typeface="Arial" panose="020B0604020202020204" pitchFamily="34" charset="0"/>
              <a:buChar char="•"/>
              <a:defRPr sz="3958">
                <a:solidFill>
                  <a:schemeClr val="tx1"/>
                </a:solidFill>
                <a:latin typeface="Orchard Effra" panose="020B0603020203020204" pitchFamily="34" charset="0"/>
                <a:cs typeface="Orchard Effra" panose="020B06030202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 name="Picture 1">
            <a:extLst>
              <a:ext uri="{FF2B5EF4-FFF2-40B4-BE49-F238E27FC236}">
                <a16:creationId xmlns:a16="http://schemas.microsoft.com/office/drawing/2014/main" id="{E9A859AD-A9C6-3CA1-629C-67FE3D50C8B2}"/>
              </a:ext>
            </a:extLst>
          </p:cNvPr>
          <p:cNvPicPr>
            <a:picLocks noChangeAspect="1"/>
          </p:cNvPicPr>
          <p:nvPr userDrawn="1"/>
        </p:nvPicPr>
        <p:blipFill>
          <a:blip r:embed="rId2"/>
          <a:stretch>
            <a:fillRect/>
          </a:stretch>
        </p:blipFill>
        <p:spPr>
          <a:xfrm>
            <a:off x="17040713" y="10213193"/>
            <a:ext cx="2370012" cy="553464"/>
          </a:xfrm>
          <a:prstGeom prst="rect">
            <a:avLst/>
          </a:prstGeom>
        </p:spPr>
      </p:pic>
    </p:spTree>
    <p:extLst>
      <p:ext uri="{BB962C8B-B14F-4D97-AF65-F5344CB8AC3E}">
        <p14:creationId xmlns:p14="http://schemas.microsoft.com/office/powerpoint/2010/main" val="289221958"/>
      </p:ext>
    </p:extLst>
  </p:cSld>
  <p:clrMapOvr>
    <a:masterClrMapping/>
  </p:clrMapOvr>
  <p:transition spd="med">
    <p:pull/>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8250" b="1" i="0">
                <a:solidFill>
                  <a:srgbClr val="FF8FFF"/>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sz="3750" b="0" i="0">
                <a:solidFill>
                  <a:schemeClr val="tx1"/>
                </a:solidFill>
                <a:latin typeface="Century Gothic"/>
                <a:cs typeface="Century Gothic"/>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3/8/2023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heading w/ body copy or bullets">
    <p:spTree>
      <p:nvGrpSpPr>
        <p:cNvPr id="1" name=""/>
        <p:cNvGrpSpPr/>
        <p:nvPr/>
      </p:nvGrpSpPr>
      <p:grpSpPr>
        <a:xfrm>
          <a:off x="0" y="0"/>
          <a:ext cx="0" cy="0"/>
          <a:chOff x="0" y="0"/>
          <a:chExt cx="0" cy="0"/>
        </a:xfrm>
      </p:grpSpPr>
      <p:sp>
        <p:nvSpPr>
          <p:cNvPr id="12" name="Text Placeholder 5"/>
          <p:cNvSpPr>
            <a:spLocks noGrp="1"/>
          </p:cNvSpPr>
          <p:nvPr>
            <p:ph type="body" sz="quarter" idx="10" hasCustomPrompt="1"/>
          </p:nvPr>
        </p:nvSpPr>
        <p:spPr>
          <a:xfrm>
            <a:off x="565429" y="790148"/>
            <a:ext cx="8912219" cy="3202629"/>
          </a:xfrm>
        </p:spPr>
        <p:txBody>
          <a:bodyPr anchor="ctr">
            <a:normAutofit/>
          </a:bodyPr>
          <a:lstStyle>
            <a:lvl1pPr marL="0" marR="0" indent="0" algn="l" defTabSz="1507846" rtl="0" eaLnBrk="1" fontAlgn="auto" latinLnBrk="0" hangingPunct="1">
              <a:lnSpc>
                <a:spcPct val="90000"/>
              </a:lnSpc>
              <a:spcBef>
                <a:spcPts val="1649"/>
              </a:spcBef>
              <a:spcAft>
                <a:spcPts val="0"/>
              </a:spcAft>
              <a:buClrTx/>
              <a:buSzTx/>
              <a:buFont typeface="Arial" panose="020B0604020202020204" pitchFamily="34" charset="0"/>
              <a:buNone/>
              <a:tabLst/>
              <a:defRPr sz="5277">
                <a:solidFill>
                  <a:schemeClr val="tx2"/>
                </a:solidFill>
                <a:latin typeface="+mj-lt"/>
              </a:defRPr>
            </a:lvl1pPr>
            <a:lvl2pPr marL="753923" indent="0">
              <a:buNone/>
              <a:defRPr>
                <a:latin typeface="+mj-lt"/>
              </a:defRPr>
            </a:lvl2pPr>
            <a:lvl3pPr marL="1507846" indent="0">
              <a:buNone/>
              <a:defRPr>
                <a:latin typeface="+mj-lt"/>
              </a:defRPr>
            </a:lvl3pPr>
            <a:lvl4pPr marL="2261768" indent="0">
              <a:buNone/>
              <a:defRPr>
                <a:latin typeface="+mj-lt"/>
              </a:defRPr>
            </a:lvl4pPr>
            <a:lvl5pPr marL="3015691" indent="0">
              <a:buNone/>
              <a:defRPr>
                <a:latin typeface="+mj-lt"/>
              </a:defRPr>
            </a:lvl5pPr>
          </a:lstStyle>
          <a:p>
            <a:pPr lvl="0"/>
            <a:r>
              <a:rPr lang="en-US"/>
              <a:t>click to edit master text styles for the orchard brand.</a:t>
            </a:r>
          </a:p>
        </p:txBody>
      </p:sp>
      <p:sp>
        <p:nvSpPr>
          <p:cNvPr id="13" name="Text Placeholder 21"/>
          <p:cNvSpPr>
            <a:spLocks noGrp="1"/>
          </p:cNvSpPr>
          <p:nvPr>
            <p:ph type="body" sz="quarter" idx="15"/>
          </p:nvPr>
        </p:nvSpPr>
        <p:spPr>
          <a:xfrm>
            <a:off x="565426" y="4585169"/>
            <a:ext cx="8912222" cy="6151661"/>
          </a:xfrm>
        </p:spPr>
        <p:txBody>
          <a:bodyPr anchor="t">
            <a:normAutofit/>
          </a:bodyPr>
          <a:lstStyle>
            <a:lvl1pPr marL="376961" indent="-376961">
              <a:buClr>
                <a:schemeClr val="tx2"/>
              </a:buClr>
              <a:buFont typeface="Arial" panose="020B0604020202020204" pitchFamily="34" charset="0"/>
              <a:buChar char="•"/>
              <a:defRPr sz="2638">
                <a:solidFill>
                  <a:schemeClr val="tx1">
                    <a:lumMod val="90000"/>
                    <a:lumOff val="10000"/>
                  </a:schemeClr>
                </a:solidFill>
                <a:latin typeface="Orchard Effra" panose="020B0603020203020204" pitchFamily="34" charset="0"/>
                <a:cs typeface="Orchard Effra" panose="020B0603020203020204" pitchFamily="34" charset="0"/>
              </a:defRPr>
            </a:lvl1pPr>
            <a:lvl2pPr marL="1130884" indent="-376961">
              <a:buClr>
                <a:schemeClr val="tx2"/>
              </a:buClr>
              <a:buFont typeface="Arial" panose="020B0604020202020204" pitchFamily="34" charset="0"/>
              <a:buChar char="•"/>
              <a:defRPr sz="2638">
                <a:solidFill>
                  <a:schemeClr val="tx1">
                    <a:lumMod val="90000"/>
                    <a:lumOff val="10000"/>
                  </a:schemeClr>
                </a:solidFill>
                <a:latin typeface="Orchard Effra" panose="020B0603020203020204" pitchFamily="34" charset="0"/>
                <a:cs typeface="Orchard Effra" panose="020B0603020203020204" pitchFamily="34" charset="0"/>
              </a:defRPr>
            </a:lvl2pPr>
            <a:lvl3pPr marL="1884807" indent="-376961">
              <a:buClr>
                <a:schemeClr val="tx2"/>
              </a:buClr>
              <a:buFont typeface="Arial" panose="020B0604020202020204" pitchFamily="34" charset="0"/>
              <a:buChar char="•"/>
              <a:defRPr sz="2638">
                <a:solidFill>
                  <a:schemeClr val="tx1">
                    <a:lumMod val="90000"/>
                    <a:lumOff val="10000"/>
                  </a:schemeClr>
                </a:solidFill>
                <a:latin typeface="Orchard Effra" panose="020B0603020203020204" pitchFamily="34" charset="0"/>
                <a:cs typeface="Orchard Effra" panose="020B0603020203020204" pitchFamily="34" charset="0"/>
              </a:defRPr>
            </a:lvl3pPr>
            <a:lvl4pPr marL="2638730" indent="-376961">
              <a:buClr>
                <a:schemeClr val="tx2"/>
              </a:buClr>
              <a:buFont typeface="Arial" panose="020B0604020202020204" pitchFamily="34" charset="0"/>
              <a:buChar char="•"/>
              <a:defRPr sz="2638">
                <a:solidFill>
                  <a:schemeClr val="tx1">
                    <a:lumMod val="90000"/>
                    <a:lumOff val="10000"/>
                  </a:schemeClr>
                </a:solidFill>
                <a:latin typeface="Orchard Effra" panose="020B0603020203020204" pitchFamily="34" charset="0"/>
                <a:cs typeface="Orchard Effra" panose="020B0603020203020204" pitchFamily="34" charset="0"/>
              </a:defRPr>
            </a:lvl4pPr>
            <a:lvl5pPr marL="3392653" indent="-376961">
              <a:buClr>
                <a:schemeClr val="tx2"/>
              </a:buClr>
              <a:buFont typeface="Arial" panose="020B0604020202020204" pitchFamily="34" charset="0"/>
              <a:buChar char="•"/>
              <a:defRPr sz="2638">
                <a:solidFill>
                  <a:schemeClr val="tx1">
                    <a:lumMod val="90000"/>
                    <a:lumOff val="10000"/>
                  </a:schemeClr>
                </a:solidFill>
                <a:latin typeface="Orchard Effra" panose="020B0603020203020204" pitchFamily="34" charset="0"/>
                <a:cs typeface="Orchard Effra" panose="020B06030202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 name="Picture 1">
            <a:extLst>
              <a:ext uri="{FF2B5EF4-FFF2-40B4-BE49-F238E27FC236}">
                <a16:creationId xmlns:a16="http://schemas.microsoft.com/office/drawing/2014/main" id="{9D1E17C2-D49C-61D6-2D4D-17195C161463}"/>
              </a:ext>
            </a:extLst>
          </p:cNvPr>
          <p:cNvPicPr>
            <a:picLocks noChangeAspect="1"/>
          </p:cNvPicPr>
          <p:nvPr userDrawn="1"/>
        </p:nvPicPr>
        <p:blipFill>
          <a:blip r:embed="rId2"/>
          <a:stretch>
            <a:fillRect/>
          </a:stretch>
        </p:blipFill>
        <p:spPr>
          <a:xfrm>
            <a:off x="17040713" y="10213193"/>
            <a:ext cx="2370012" cy="553464"/>
          </a:xfrm>
          <a:prstGeom prst="rect">
            <a:avLst/>
          </a:prstGeom>
        </p:spPr>
      </p:pic>
    </p:spTree>
    <p:extLst>
      <p:ext uri="{BB962C8B-B14F-4D97-AF65-F5344CB8AC3E}">
        <p14:creationId xmlns:p14="http://schemas.microsoft.com/office/powerpoint/2010/main" val="1975097661"/>
      </p:ext>
    </p:extLst>
  </p:cSld>
  <p:clrMapOvr>
    <a:masterClrMapping/>
  </p:clrMapOvr>
  <p:transition spd="med">
    <p:pull/>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 colm. - black">
    <p:spTree>
      <p:nvGrpSpPr>
        <p:cNvPr id="1" name=""/>
        <p:cNvGrpSpPr/>
        <p:nvPr/>
      </p:nvGrpSpPr>
      <p:grpSpPr>
        <a:xfrm>
          <a:off x="0" y="0"/>
          <a:ext cx="0" cy="0"/>
          <a:chOff x="0" y="0"/>
          <a:chExt cx="0" cy="0"/>
        </a:xfrm>
      </p:grpSpPr>
      <p:sp>
        <p:nvSpPr>
          <p:cNvPr id="10" name="Rectangle 9"/>
          <p:cNvSpPr/>
          <p:nvPr userDrawn="1"/>
        </p:nvSpPr>
        <p:spPr>
          <a:xfrm>
            <a:off x="14795362" y="0"/>
            <a:ext cx="5308737" cy="11309350"/>
          </a:xfrm>
          <a:prstGeom prst="rect">
            <a:avLst/>
          </a:prstGeom>
          <a:solidFill>
            <a:srgbClr val="0018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 Placeholder 5"/>
          <p:cNvSpPr>
            <a:spLocks noGrp="1"/>
          </p:cNvSpPr>
          <p:nvPr>
            <p:ph type="body" sz="quarter" idx="10" hasCustomPrompt="1"/>
          </p:nvPr>
        </p:nvSpPr>
        <p:spPr>
          <a:xfrm>
            <a:off x="565429" y="790148"/>
            <a:ext cx="8912219" cy="3202629"/>
          </a:xfrm>
        </p:spPr>
        <p:txBody>
          <a:bodyPr anchor="ctr">
            <a:normAutofit/>
          </a:bodyPr>
          <a:lstStyle>
            <a:lvl1pPr marL="0" marR="0" indent="0" algn="l" defTabSz="1507846" rtl="0" eaLnBrk="1" fontAlgn="auto" latinLnBrk="0" hangingPunct="1">
              <a:lnSpc>
                <a:spcPct val="90000"/>
              </a:lnSpc>
              <a:spcBef>
                <a:spcPts val="1649"/>
              </a:spcBef>
              <a:spcAft>
                <a:spcPts val="0"/>
              </a:spcAft>
              <a:buClrTx/>
              <a:buSzTx/>
              <a:buFont typeface="Arial" panose="020B0604020202020204" pitchFamily="34" charset="0"/>
              <a:buNone/>
              <a:tabLst/>
              <a:defRPr sz="5277">
                <a:solidFill>
                  <a:schemeClr val="tx2"/>
                </a:solidFill>
                <a:latin typeface="+mj-lt"/>
              </a:defRPr>
            </a:lvl1pPr>
            <a:lvl2pPr marL="753923" indent="0">
              <a:buNone/>
              <a:defRPr>
                <a:latin typeface="+mj-lt"/>
              </a:defRPr>
            </a:lvl2pPr>
            <a:lvl3pPr marL="1507846" indent="0">
              <a:buNone/>
              <a:defRPr>
                <a:latin typeface="+mj-lt"/>
              </a:defRPr>
            </a:lvl3pPr>
            <a:lvl4pPr marL="2261768" indent="0">
              <a:buNone/>
              <a:defRPr>
                <a:latin typeface="+mj-lt"/>
              </a:defRPr>
            </a:lvl4pPr>
            <a:lvl5pPr marL="3015691" indent="0">
              <a:buNone/>
              <a:defRPr>
                <a:latin typeface="+mj-lt"/>
              </a:defRPr>
            </a:lvl5pPr>
          </a:lstStyle>
          <a:p>
            <a:pPr lvl="0"/>
            <a:r>
              <a:rPr lang="en-US"/>
              <a:t>click to edit master text styles for the orchard brand.</a:t>
            </a:r>
          </a:p>
        </p:txBody>
      </p:sp>
      <p:sp>
        <p:nvSpPr>
          <p:cNvPr id="9" name="Text Placeholder 21"/>
          <p:cNvSpPr>
            <a:spLocks noGrp="1"/>
          </p:cNvSpPr>
          <p:nvPr>
            <p:ph type="body" sz="quarter" idx="15"/>
          </p:nvPr>
        </p:nvSpPr>
        <p:spPr>
          <a:xfrm>
            <a:off x="565426" y="4585169"/>
            <a:ext cx="8912222" cy="6151661"/>
          </a:xfrm>
        </p:spPr>
        <p:txBody>
          <a:bodyPr anchor="t">
            <a:normAutofit/>
          </a:bodyPr>
          <a:lstStyle>
            <a:lvl1pPr marL="376961" indent="-376961">
              <a:buClr>
                <a:schemeClr val="tx2"/>
              </a:buClr>
              <a:buFont typeface="Arial" panose="020B0604020202020204" pitchFamily="34" charset="0"/>
              <a:buChar char="•"/>
              <a:defRPr sz="2638">
                <a:solidFill>
                  <a:schemeClr val="tx1">
                    <a:lumMod val="90000"/>
                    <a:lumOff val="10000"/>
                  </a:schemeClr>
                </a:solidFill>
                <a:latin typeface="Orchard Effra" panose="020B0603020203020204" pitchFamily="34" charset="0"/>
                <a:cs typeface="Orchard Effra" panose="020B0603020203020204" pitchFamily="34" charset="0"/>
              </a:defRPr>
            </a:lvl1pPr>
            <a:lvl2pPr marL="1130884" indent="-376961">
              <a:buClr>
                <a:schemeClr val="tx2"/>
              </a:buClr>
              <a:buFont typeface="Arial" panose="020B0604020202020204" pitchFamily="34" charset="0"/>
              <a:buChar char="•"/>
              <a:defRPr sz="2638">
                <a:solidFill>
                  <a:schemeClr val="tx1">
                    <a:lumMod val="90000"/>
                    <a:lumOff val="10000"/>
                  </a:schemeClr>
                </a:solidFill>
                <a:latin typeface="Orchard Effra" panose="020B0603020203020204" pitchFamily="34" charset="0"/>
                <a:cs typeface="Orchard Effra" panose="020B0603020203020204" pitchFamily="34" charset="0"/>
              </a:defRPr>
            </a:lvl2pPr>
            <a:lvl3pPr marL="1884807" indent="-376961">
              <a:buClr>
                <a:schemeClr val="tx2"/>
              </a:buClr>
              <a:buFont typeface="Arial" panose="020B0604020202020204" pitchFamily="34" charset="0"/>
              <a:buChar char="•"/>
              <a:defRPr sz="2638">
                <a:solidFill>
                  <a:schemeClr val="tx1">
                    <a:lumMod val="90000"/>
                    <a:lumOff val="10000"/>
                  </a:schemeClr>
                </a:solidFill>
                <a:latin typeface="Orchard Effra" panose="020B0603020203020204" pitchFamily="34" charset="0"/>
                <a:cs typeface="Orchard Effra" panose="020B0603020203020204" pitchFamily="34" charset="0"/>
              </a:defRPr>
            </a:lvl3pPr>
            <a:lvl4pPr marL="2638730" indent="-376961">
              <a:buClr>
                <a:schemeClr val="tx2"/>
              </a:buClr>
              <a:buFont typeface="Arial" panose="020B0604020202020204" pitchFamily="34" charset="0"/>
              <a:buChar char="•"/>
              <a:defRPr sz="2638">
                <a:solidFill>
                  <a:schemeClr val="tx1">
                    <a:lumMod val="90000"/>
                    <a:lumOff val="10000"/>
                  </a:schemeClr>
                </a:solidFill>
                <a:latin typeface="Orchard Effra" panose="020B0603020203020204" pitchFamily="34" charset="0"/>
                <a:cs typeface="Orchard Effra" panose="020B0603020203020204" pitchFamily="34" charset="0"/>
              </a:defRPr>
            </a:lvl4pPr>
            <a:lvl5pPr marL="3392653" indent="-376961">
              <a:buClr>
                <a:schemeClr val="tx2"/>
              </a:buClr>
              <a:buFont typeface="Arial" panose="020B0604020202020204" pitchFamily="34" charset="0"/>
              <a:buChar char="•"/>
              <a:defRPr sz="2638">
                <a:solidFill>
                  <a:schemeClr val="tx1">
                    <a:lumMod val="90000"/>
                    <a:lumOff val="10000"/>
                  </a:schemeClr>
                </a:solidFill>
                <a:latin typeface="Orchard Effra" panose="020B0603020203020204" pitchFamily="34" charset="0"/>
                <a:cs typeface="Orchard Effra" panose="020B06030202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 name="Picture 1">
            <a:extLst>
              <a:ext uri="{FF2B5EF4-FFF2-40B4-BE49-F238E27FC236}">
                <a16:creationId xmlns:a16="http://schemas.microsoft.com/office/drawing/2014/main" id="{C44DC849-F703-095A-F6CF-DE3DFF198FCB}"/>
              </a:ext>
            </a:extLst>
          </p:cNvPr>
          <p:cNvPicPr>
            <a:picLocks noChangeAspect="1"/>
          </p:cNvPicPr>
          <p:nvPr userDrawn="1"/>
        </p:nvPicPr>
        <p:blipFill>
          <a:blip r:embed="rId2"/>
          <a:stretch>
            <a:fillRect/>
          </a:stretch>
        </p:blipFill>
        <p:spPr>
          <a:xfrm>
            <a:off x="17040711" y="10213191"/>
            <a:ext cx="2370013" cy="553464"/>
          </a:xfrm>
          <a:prstGeom prst="rect">
            <a:avLst/>
          </a:prstGeom>
        </p:spPr>
      </p:pic>
    </p:spTree>
    <p:extLst>
      <p:ext uri="{BB962C8B-B14F-4D97-AF65-F5344CB8AC3E}">
        <p14:creationId xmlns:p14="http://schemas.microsoft.com/office/powerpoint/2010/main" val="1684895191"/>
      </p:ext>
    </p:extLst>
  </p:cSld>
  <p:clrMapOvr>
    <a:masterClrMapping/>
  </p:clrMapOvr>
  <p:transition spd="med">
    <p:pull/>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 colm. - ash">
    <p:spTree>
      <p:nvGrpSpPr>
        <p:cNvPr id="1" name=""/>
        <p:cNvGrpSpPr/>
        <p:nvPr/>
      </p:nvGrpSpPr>
      <p:grpSpPr>
        <a:xfrm>
          <a:off x="0" y="0"/>
          <a:ext cx="0" cy="0"/>
          <a:chOff x="0" y="0"/>
          <a:chExt cx="0" cy="0"/>
        </a:xfrm>
      </p:grpSpPr>
      <p:sp>
        <p:nvSpPr>
          <p:cNvPr id="10" name="Rectangle 9"/>
          <p:cNvSpPr/>
          <p:nvPr userDrawn="1"/>
        </p:nvSpPr>
        <p:spPr>
          <a:xfrm>
            <a:off x="14795362" y="0"/>
            <a:ext cx="5308737" cy="113093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 Placeholder 5">
            <a:extLst>
              <a:ext uri="{FF2B5EF4-FFF2-40B4-BE49-F238E27FC236}">
                <a16:creationId xmlns:a16="http://schemas.microsoft.com/office/drawing/2014/main" id="{CDF80963-FEC0-49E9-AB6C-1F2EAAF65897}"/>
              </a:ext>
            </a:extLst>
          </p:cNvPr>
          <p:cNvSpPr>
            <a:spLocks noGrp="1"/>
          </p:cNvSpPr>
          <p:nvPr>
            <p:ph type="body" sz="quarter" idx="10" hasCustomPrompt="1"/>
          </p:nvPr>
        </p:nvSpPr>
        <p:spPr>
          <a:xfrm>
            <a:off x="565429" y="790148"/>
            <a:ext cx="8912219" cy="3202629"/>
          </a:xfrm>
        </p:spPr>
        <p:txBody>
          <a:bodyPr anchor="ctr">
            <a:normAutofit/>
          </a:bodyPr>
          <a:lstStyle>
            <a:lvl1pPr marL="0" marR="0" indent="0" algn="l" defTabSz="1507846" rtl="0" eaLnBrk="1" fontAlgn="auto" latinLnBrk="0" hangingPunct="1">
              <a:lnSpc>
                <a:spcPct val="90000"/>
              </a:lnSpc>
              <a:spcBef>
                <a:spcPts val="1649"/>
              </a:spcBef>
              <a:spcAft>
                <a:spcPts val="0"/>
              </a:spcAft>
              <a:buClrTx/>
              <a:buSzTx/>
              <a:buFont typeface="Arial" panose="020B0604020202020204" pitchFamily="34" charset="0"/>
              <a:buNone/>
              <a:tabLst/>
              <a:defRPr sz="5277">
                <a:solidFill>
                  <a:schemeClr val="tx2"/>
                </a:solidFill>
                <a:latin typeface="+mj-lt"/>
              </a:defRPr>
            </a:lvl1pPr>
            <a:lvl2pPr marL="753923" indent="0">
              <a:buNone/>
              <a:defRPr>
                <a:latin typeface="+mj-lt"/>
              </a:defRPr>
            </a:lvl2pPr>
            <a:lvl3pPr marL="1507846" indent="0">
              <a:buNone/>
              <a:defRPr>
                <a:latin typeface="+mj-lt"/>
              </a:defRPr>
            </a:lvl3pPr>
            <a:lvl4pPr marL="2261768" indent="0">
              <a:buNone/>
              <a:defRPr>
                <a:latin typeface="+mj-lt"/>
              </a:defRPr>
            </a:lvl4pPr>
            <a:lvl5pPr marL="3015691" indent="0">
              <a:buNone/>
              <a:defRPr>
                <a:latin typeface="+mj-lt"/>
              </a:defRPr>
            </a:lvl5pPr>
          </a:lstStyle>
          <a:p>
            <a:pPr lvl="0"/>
            <a:r>
              <a:rPr lang="en-US"/>
              <a:t>click to edit master text styles for the orchard brand.</a:t>
            </a:r>
          </a:p>
        </p:txBody>
      </p:sp>
      <p:sp>
        <p:nvSpPr>
          <p:cNvPr id="12" name="Text Placeholder 21">
            <a:extLst>
              <a:ext uri="{FF2B5EF4-FFF2-40B4-BE49-F238E27FC236}">
                <a16:creationId xmlns:a16="http://schemas.microsoft.com/office/drawing/2014/main" id="{2254F2B0-9929-4819-B91B-56748C829449}"/>
              </a:ext>
            </a:extLst>
          </p:cNvPr>
          <p:cNvSpPr>
            <a:spLocks noGrp="1"/>
          </p:cNvSpPr>
          <p:nvPr>
            <p:ph type="body" sz="quarter" idx="15"/>
          </p:nvPr>
        </p:nvSpPr>
        <p:spPr>
          <a:xfrm>
            <a:off x="565426" y="4585169"/>
            <a:ext cx="8912222" cy="6151661"/>
          </a:xfrm>
        </p:spPr>
        <p:txBody>
          <a:bodyPr anchor="t">
            <a:normAutofit/>
          </a:bodyPr>
          <a:lstStyle>
            <a:lvl1pPr marL="376961" indent="-376961">
              <a:buClr>
                <a:schemeClr val="tx2"/>
              </a:buClr>
              <a:buFont typeface="Arial" panose="020B0604020202020204" pitchFamily="34" charset="0"/>
              <a:buChar char="•"/>
              <a:defRPr sz="2638">
                <a:solidFill>
                  <a:schemeClr val="tx1">
                    <a:lumMod val="90000"/>
                    <a:lumOff val="10000"/>
                  </a:schemeClr>
                </a:solidFill>
                <a:latin typeface="Orchard Effra" panose="020B0603020203020204" pitchFamily="34" charset="0"/>
                <a:cs typeface="Orchard Effra" panose="020B0603020203020204" pitchFamily="34" charset="0"/>
              </a:defRPr>
            </a:lvl1pPr>
            <a:lvl2pPr marL="1130884" indent="-376961">
              <a:buClr>
                <a:schemeClr val="tx2"/>
              </a:buClr>
              <a:buFont typeface="Arial" panose="020B0604020202020204" pitchFamily="34" charset="0"/>
              <a:buChar char="•"/>
              <a:defRPr sz="2638">
                <a:solidFill>
                  <a:schemeClr val="tx1">
                    <a:lumMod val="90000"/>
                    <a:lumOff val="10000"/>
                  </a:schemeClr>
                </a:solidFill>
                <a:latin typeface="Orchard Effra" panose="020B0603020203020204" pitchFamily="34" charset="0"/>
                <a:cs typeface="Orchard Effra" panose="020B0603020203020204" pitchFamily="34" charset="0"/>
              </a:defRPr>
            </a:lvl2pPr>
            <a:lvl3pPr marL="1884807" indent="-376961">
              <a:buClr>
                <a:schemeClr val="tx2"/>
              </a:buClr>
              <a:buFont typeface="Arial" panose="020B0604020202020204" pitchFamily="34" charset="0"/>
              <a:buChar char="•"/>
              <a:defRPr sz="2638">
                <a:solidFill>
                  <a:schemeClr val="tx1">
                    <a:lumMod val="90000"/>
                    <a:lumOff val="10000"/>
                  </a:schemeClr>
                </a:solidFill>
                <a:latin typeface="Orchard Effra" panose="020B0603020203020204" pitchFamily="34" charset="0"/>
                <a:cs typeface="Orchard Effra" panose="020B0603020203020204" pitchFamily="34" charset="0"/>
              </a:defRPr>
            </a:lvl3pPr>
            <a:lvl4pPr marL="2638730" indent="-376961">
              <a:buClr>
                <a:schemeClr val="tx2"/>
              </a:buClr>
              <a:buFont typeface="Arial" panose="020B0604020202020204" pitchFamily="34" charset="0"/>
              <a:buChar char="•"/>
              <a:defRPr sz="2638">
                <a:solidFill>
                  <a:schemeClr val="tx1">
                    <a:lumMod val="90000"/>
                    <a:lumOff val="10000"/>
                  </a:schemeClr>
                </a:solidFill>
                <a:latin typeface="Orchard Effra" panose="020B0603020203020204" pitchFamily="34" charset="0"/>
                <a:cs typeface="Orchard Effra" panose="020B0603020203020204" pitchFamily="34" charset="0"/>
              </a:defRPr>
            </a:lvl4pPr>
            <a:lvl5pPr marL="3392653" indent="-376961">
              <a:buClr>
                <a:schemeClr val="tx2"/>
              </a:buClr>
              <a:buFont typeface="Arial" panose="020B0604020202020204" pitchFamily="34" charset="0"/>
              <a:buChar char="•"/>
              <a:defRPr sz="2638">
                <a:solidFill>
                  <a:schemeClr val="tx1">
                    <a:lumMod val="90000"/>
                    <a:lumOff val="10000"/>
                  </a:schemeClr>
                </a:solidFill>
                <a:latin typeface="Orchard Effra" panose="020B0603020203020204" pitchFamily="34" charset="0"/>
                <a:cs typeface="Orchard Effra" panose="020B06030202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 name="Picture 1">
            <a:extLst>
              <a:ext uri="{FF2B5EF4-FFF2-40B4-BE49-F238E27FC236}">
                <a16:creationId xmlns:a16="http://schemas.microsoft.com/office/drawing/2014/main" id="{EC5FEC9F-025A-D4B1-101B-99B0777F1827}"/>
              </a:ext>
            </a:extLst>
          </p:cNvPr>
          <p:cNvPicPr>
            <a:picLocks noChangeAspect="1"/>
          </p:cNvPicPr>
          <p:nvPr userDrawn="1"/>
        </p:nvPicPr>
        <p:blipFill>
          <a:blip r:embed="rId2"/>
          <a:stretch>
            <a:fillRect/>
          </a:stretch>
        </p:blipFill>
        <p:spPr>
          <a:xfrm>
            <a:off x="17040711" y="10213191"/>
            <a:ext cx="2370013" cy="553464"/>
          </a:xfrm>
          <a:prstGeom prst="rect">
            <a:avLst/>
          </a:prstGeom>
        </p:spPr>
      </p:pic>
    </p:spTree>
    <p:extLst>
      <p:ext uri="{BB962C8B-B14F-4D97-AF65-F5344CB8AC3E}">
        <p14:creationId xmlns:p14="http://schemas.microsoft.com/office/powerpoint/2010/main" val="3189789619"/>
      </p:ext>
    </p:extLst>
  </p:cSld>
  <p:clrMapOvr>
    <a:masterClrMapping/>
  </p:clrMapOvr>
  <p:transition spd="med">
    <p:pull/>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 colm. - black">
    <p:spTree>
      <p:nvGrpSpPr>
        <p:cNvPr id="1" name=""/>
        <p:cNvGrpSpPr/>
        <p:nvPr/>
      </p:nvGrpSpPr>
      <p:grpSpPr>
        <a:xfrm>
          <a:off x="0" y="0"/>
          <a:ext cx="0" cy="0"/>
          <a:chOff x="0" y="0"/>
          <a:chExt cx="0" cy="0"/>
        </a:xfrm>
      </p:grpSpPr>
      <p:sp>
        <p:nvSpPr>
          <p:cNvPr id="10" name="Rectangle 9"/>
          <p:cNvSpPr/>
          <p:nvPr userDrawn="1"/>
        </p:nvSpPr>
        <p:spPr>
          <a:xfrm>
            <a:off x="14795362" y="0"/>
            <a:ext cx="5308737" cy="11309350"/>
          </a:xfrm>
          <a:prstGeom prst="rect">
            <a:avLst/>
          </a:prstGeom>
          <a:solidFill>
            <a:srgbClr val="0018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 Placeholder 5"/>
          <p:cNvSpPr>
            <a:spLocks noGrp="1"/>
          </p:cNvSpPr>
          <p:nvPr>
            <p:ph type="body" sz="quarter" idx="10" hasCustomPrompt="1"/>
          </p:nvPr>
        </p:nvSpPr>
        <p:spPr>
          <a:xfrm>
            <a:off x="565429" y="790148"/>
            <a:ext cx="8912219" cy="3202629"/>
          </a:xfrm>
        </p:spPr>
        <p:txBody>
          <a:bodyPr anchor="ctr">
            <a:normAutofit/>
          </a:bodyPr>
          <a:lstStyle>
            <a:lvl1pPr marL="0" marR="0" indent="0" algn="l" defTabSz="1507846" rtl="0" eaLnBrk="1" fontAlgn="auto" latinLnBrk="0" hangingPunct="1">
              <a:lnSpc>
                <a:spcPct val="90000"/>
              </a:lnSpc>
              <a:spcBef>
                <a:spcPts val="1649"/>
              </a:spcBef>
              <a:spcAft>
                <a:spcPts val="0"/>
              </a:spcAft>
              <a:buClrTx/>
              <a:buSzTx/>
              <a:buFont typeface="Arial" panose="020B0604020202020204" pitchFamily="34" charset="0"/>
              <a:buNone/>
              <a:tabLst/>
              <a:defRPr sz="5277">
                <a:solidFill>
                  <a:schemeClr val="tx2"/>
                </a:solidFill>
                <a:latin typeface="+mj-lt"/>
              </a:defRPr>
            </a:lvl1pPr>
            <a:lvl2pPr marL="753923" indent="0">
              <a:buNone/>
              <a:defRPr>
                <a:latin typeface="+mj-lt"/>
              </a:defRPr>
            </a:lvl2pPr>
            <a:lvl3pPr marL="1507846" indent="0">
              <a:buNone/>
              <a:defRPr>
                <a:latin typeface="+mj-lt"/>
              </a:defRPr>
            </a:lvl3pPr>
            <a:lvl4pPr marL="2261768" indent="0">
              <a:buNone/>
              <a:defRPr>
                <a:latin typeface="+mj-lt"/>
              </a:defRPr>
            </a:lvl4pPr>
            <a:lvl5pPr marL="3015691" indent="0">
              <a:buNone/>
              <a:defRPr>
                <a:latin typeface="+mj-lt"/>
              </a:defRPr>
            </a:lvl5pPr>
          </a:lstStyle>
          <a:p>
            <a:pPr lvl="0"/>
            <a:r>
              <a:rPr lang="en-US"/>
              <a:t>click to edit master text styles for the orchard brand.</a:t>
            </a:r>
          </a:p>
        </p:txBody>
      </p:sp>
      <p:sp>
        <p:nvSpPr>
          <p:cNvPr id="9" name="Text Placeholder 21"/>
          <p:cNvSpPr>
            <a:spLocks noGrp="1"/>
          </p:cNvSpPr>
          <p:nvPr>
            <p:ph type="body" sz="quarter" idx="15"/>
          </p:nvPr>
        </p:nvSpPr>
        <p:spPr>
          <a:xfrm>
            <a:off x="565426" y="4585169"/>
            <a:ext cx="6031233" cy="6151661"/>
          </a:xfrm>
        </p:spPr>
        <p:txBody>
          <a:bodyPr anchor="t">
            <a:normAutofit/>
          </a:bodyPr>
          <a:lstStyle>
            <a:lvl1pPr marL="376961" indent="-376961">
              <a:buClr>
                <a:schemeClr val="tx2"/>
              </a:buClr>
              <a:buFont typeface="Arial" panose="020B0604020202020204" pitchFamily="34" charset="0"/>
              <a:buChar char="•"/>
              <a:defRPr sz="2638">
                <a:solidFill>
                  <a:schemeClr val="tx1">
                    <a:lumMod val="90000"/>
                    <a:lumOff val="10000"/>
                  </a:schemeClr>
                </a:solidFill>
                <a:latin typeface="Orchard Effra" panose="020B0603020203020204" pitchFamily="34" charset="0"/>
                <a:cs typeface="Orchard Effra" panose="020B0603020203020204" pitchFamily="34" charset="0"/>
              </a:defRPr>
            </a:lvl1pPr>
            <a:lvl2pPr marL="1130884" indent="-376961">
              <a:buClr>
                <a:schemeClr val="tx2"/>
              </a:buClr>
              <a:buFont typeface="Arial" panose="020B0604020202020204" pitchFamily="34" charset="0"/>
              <a:buChar char="•"/>
              <a:defRPr sz="2638">
                <a:solidFill>
                  <a:schemeClr val="tx1">
                    <a:lumMod val="90000"/>
                    <a:lumOff val="10000"/>
                  </a:schemeClr>
                </a:solidFill>
                <a:latin typeface="Orchard Effra" panose="020B0603020203020204" pitchFamily="34" charset="0"/>
                <a:cs typeface="Orchard Effra" panose="020B0603020203020204" pitchFamily="34" charset="0"/>
              </a:defRPr>
            </a:lvl2pPr>
            <a:lvl3pPr marL="1884807" indent="-376961">
              <a:buClr>
                <a:schemeClr val="tx2"/>
              </a:buClr>
              <a:buFont typeface="Arial" panose="020B0604020202020204" pitchFamily="34" charset="0"/>
              <a:buChar char="•"/>
              <a:defRPr sz="2638">
                <a:solidFill>
                  <a:schemeClr val="tx1">
                    <a:lumMod val="90000"/>
                    <a:lumOff val="10000"/>
                  </a:schemeClr>
                </a:solidFill>
                <a:latin typeface="Orchard Effra" panose="020B0603020203020204" pitchFamily="34" charset="0"/>
                <a:cs typeface="Orchard Effra" panose="020B0603020203020204" pitchFamily="34" charset="0"/>
              </a:defRPr>
            </a:lvl3pPr>
            <a:lvl4pPr marL="2638730" indent="-376961">
              <a:buClr>
                <a:schemeClr val="tx2"/>
              </a:buClr>
              <a:buFont typeface="Arial" panose="020B0604020202020204" pitchFamily="34" charset="0"/>
              <a:buChar char="•"/>
              <a:defRPr sz="2638">
                <a:solidFill>
                  <a:schemeClr val="tx1">
                    <a:lumMod val="90000"/>
                    <a:lumOff val="10000"/>
                  </a:schemeClr>
                </a:solidFill>
                <a:latin typeface="Orchard Effra" panose="020B0603020203020204" pitchFamily="34" charset="0"/>
                <a:cs typeface="Orchard Effra" panose="020B0603020203020204" pitchFamily="34" charset="0"/>
              </a:defRPr>
            </a:lvl4pPr>
            <a:lvl5pPr marL="3392653" indent="-376961">
              <a:buClr>
                <a:schemeClr val="tx2"/>
              </a:buClr>
              <a:buFont typeface="Arial" panose="020B0604020202020204" pitchFamily="34" charset="0"/>
              <a:buChar char="•"/>
              <a:defRPr sz="2638">
                <a:solidFill>
                  <a:schemeClr val="tx1">
                    <a:lumMod val="90000"/>
                    <a:lumOff val="10000"/>
                  </a:schemeClr>
                </a:solidFill>
                <a:latin typeface="Orchard Effra" panose="020B0603020203020204" pitchFamily="34" charset="0"/>
                <a:cs typeface="Orchard Effra" panose="020B06030202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3" name="Text Placeholder 21"/>
          <p:cNvSpPr>
            <a:spLocks noGrp="1"/>
          </p:cNvSpPr>
          <p:nvPr>
            <p:ph type="body" sz="quarter" idx="16"/>
          </p:nvPr>
        </p:nvSpPr>
        <p:spPr>
          <a:xfrm>
            <a:off x="6996046" y="4585169"/>
            <a:ext cx="6031233" cy="6151661"/>
          </a:xfrm>
        </p:spPr>
        <p:txBody>
          <a:bodyPr anchor="t">
            <a:normAutofit/>
          </a:bodyPr>
          <a:lstStyle>
            <a:lvl1pPr marL="376961" indent="-376961">
              <a:buClr>
                <a:schemeClr val="tx2"/>
              </a:buClr>
              <a:buFont typeface="Arial" panose="020B0604020202020204" pitchFamily="34" charset="0"/>
              <a:buChar char="•"/>
              <a:defRPr sz="2638">
                <a:solidFill>
                  <a:schemeClr val="tx1">
                    <a:lumMod val="90000"/>
                    <a:lumOff val="10000"/>
                  </a:schemeClr>
                </a:solidFill>
                <a:latin typeface="Orchard Effra" panose="020B0603020203020204" pitchFamily="34" charset="0"/>
                <a:cs typeface="Orchard Effra" panose="020B0603020203020204" pitchFamily="34" charset="0"/>
              </a:defRPr>
            </a:lvl1pPr>
            <a:lvl2pPr marL="1130884" indent="-376961">
              <a:buClr>
                <a:schemeClr val="tx2"/>
              </a:buClr>
              <a:buFont typeface="Arial" panose="020B0604020202020204" pitchFamily="34" charset="0"/>
              <a:buChar char="•"/>
              <a:defRPr sz="2638">
                <a:solidFill>
                  <a:schemeClr val="tx1">
                    <a:lumMod val="90000"/>
                    <a:lumOff val="10000"/>
                  </a:schemeClr>
                </a:solidFill>
                <a:latin typeface="Orchard Effra" panose="020B0603020203020204" pitchFamily="34" charset="0"/>
                <a:cs typeface="Orchard Effra" panose="020B0603020203020204" pitchFamily="34" charset="0"/>
              </a:defRPr>
            </a:lvl2pPr>
            <a:lvl3pPr marL="1884807" indent="-376961">
              <a:buClr>
                <a:schemeClr val="tx2"/>
              </a:buClr>
              <a:buFont typeface="Arial" panose="020B0604020202020204" pitchFamily="34" charset="0"/>
              <a:buChar char="•"/>
              <a:defRPr sz="2638">
                <a:solidFill>
                  <a:schemeClr val="tx1">
                    <a:lumMod val="90000"/>
                    <a:lumOff val="10000"/>
                  </a:schemeClr>
                </a:solidFill>
                <a:latin typeface="Orchard Effra" panose="020B0603020203020204" pitchFamily="34" charset="0"/>
                <a:cs typeface="Orchard Effra" panose="020B0603020203020204" pitchFamily="34" charset="0"/>
              </a:defRPr>
            </a:lvl3pPr>
            <a:lvl4pPr marL="2638730" indent="-376961">
              <a:buClr>
                <a:schemeClr val="tx2"/>
              </a:buClr>
              <a:buFont typeface="Arial" panose="020B0604020202020204" pitchFamily="34" charset="0"/>
              <a:buChar char="•"/>
              <a:defRPr sz="2638">
                <a:solidFill>
                  <a:schemeClr val="tx1">
                    <a:lumMod val="90000"/>
                    <a:lumOff val="10000"/>
                  </a:schemeClr>
                </a:solidFill>
                <a:latin typeface="Orchard Effra" panose="020B0603020203020204" pitchFamily="34" charset="0"/>
                <a:cs typeface="Orchard Effra" panose="020B0603020203020204" pitchFamily="34" charset="0"/>
              </a:defRPr>
            </a:lvl4pPr>
            <a:lvl5pPr marL="3392653" indent="-376961">
              <a:buClr>
                <a:schemeClr val="tx2"/>
              </a:buClr>
              <a:buFont typeface="Arial" panose="020B0604020202020204" pitchFamily="34" charset="0"/>
              <a:buChar char="•"/>
              <a:defRPr sz="2638">
                <a:solidFill>
                  <a:schemeClr val="tx1">
                    <a:lumMod val="90000"/>
                    <a:lumOff val="10000"/>
                  </a:schemeClr>
                </a:solidFill>
                <a:latin typeface="Orchard Effra" panose="020B0603020203020204" pitchFamily="34" charset="0"/>
                <a:cs typeface="Orchard Effra" panose="020B06030202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 name="Picture 1">
            <a:extLst>
              <a:ext uri="{FF2B5EF4-FFF2-40B4-BE49-F238E27FC236}">
                <a16:creationId xmlns:a16="http://schemas.microsoft.com/office/drawing/2014/main" id="{A1AC7864-6A61-A5CD-5C27-6C27F61A50B8}"/>
              </a:ext>
            </a:extLst>
          </p:cNvPr>
          <p:cNvPicPr>
            <a:picLocks noChangeAspect="1"/>
          </p:cNvPicPr>
          <p:nvPr userDrawn="1"/>
        </p:nvPicPr>
        <p:blipFill>
          <a:blip r:embed="rId2"/>
          <a:stretch>
            <a:fillRect/>
          </a:stretch>
        </p:blipFill>
        <p:spPr>
          <a:xfrm>
            <a:off x="17040711" y="10213191"/>
            <a:ext cx="2370013" cy="553464"/>
          </a:xfrm>
          <a:prstGeom prst="rect">
            <a:avLst/>
          </a:prstGeom>
        </p:spPr>
      </p:pic>
    </p:spTree>
    <p:extLst>
      <p:ext uri="{BB962C8B-B14F-4D97-AF65-F5344CB8AC3E}">
        <p14:creationId xmlns:p14="http://schemas.microsoft.com/office/powerpoint/2010/main" val="965778154"/>
      </p:ext>
    </p:extLst>
  </p:cSld>
  <p:clrMapOvr>
    <a:masterClrMapping/>
  </p:clrMapOvr>
  <p:transition spd="med">
    <p:pull/>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 colm. - ash">
    <p:spTree>
      <p:nvGrpSpPr>
        <p:cNvPr id="1" name=""/>
        <p:cNvGrpSpPr/>
        <p:nvPr/>
      </p:nvGrpSpPr>
      <p:grpSpPr>
        <a:xfrm>
          <a:off x="0" y="0"/>
          <a:ext cx="0" cy="0"/>
          <a:chOff x="0" y="0"/>
          <a:chExt cx="0" cy="0"/>
        </a:xfrm>
      </p:grpSpPr>
      <p:sp>
        <p:nvSpPr>
          <p:cNvPr id="10" name="Rectangle 9"/>
          <p:cNvSpPr/>
          <p:nvPr userDrawn="1"/>
        </p:nvSpPr>
        <p:spPr>
          <a:xfrm>
            <a:off x="14795362" y="0"/>
            <a:ext cx="5308737" cy="113093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 Placeholder 5">
            <a:extLst>
              <a:ext uri="{FF2B5EF4-FFF2-40B4-BE49-F238E27FC236}">
                <a16:creationId xmlns:a16="http://schemas.microsoft.com/office/drawing/2014/main" id="{A412602A-746B-435A-B3BF-4B94B758009E}"/>
              </a:ext>
            </a:extLst>
          </p:cNvPr>
          <p:cNvSpPr>
            <a:spLocks noGrp="1"/>
          </p:cNvSpPr>
          <p:nvPr>
            <p:ph type="body" sz="quarter" idx="10" hasCustomPrompt="1"/>
          </p:nvPr>
        </p:nvSpPr>
        <p:spPr>
          <a:xfrm>
            <a:off x="565429" y="790148"/>
            <a:ext cx="8912219" cy="3202629"/>
          </a:xfrm>
        </p:spPr>
        <p:txBody>
          <a:bodyPr anchor="ctr">
            <a:normAutofit/>
          </a:bodyPr>
          <a:lstStyle>
            <a:lvl1pPr marL="0" marR="0" indent="0" algn="l" defTabSz="1507846" rtl="0" eaLnBrk="1" fontAlgn="auto" latinLnBrk="0" hangingPunct="1">
              <a:lnSpc>
                <a:spcPct val="90000"/>
              </a:lnSpc>
              <a:spcBef>
                <a:spcPts val="1649"/>
              </a:spcBef>
              <a:spcAft>
                <a:spcPts val="0"/>
              </a:spcAft>
              <a:buClrTx/>
              <a:buSzTx/>
              <a:buFont typeface="Arial" panose="020B0604020202020204" pitchFamily="34" charset="0"/>
              <a:buNone/>
              <a:tabLst/>
              <a:defRPr sz="5277">
                <a:solidFill>
                  <a:schemeClr val="tx2"/>
                </a:solidFill>
                <a:latin typeface="+mj-lt"/>
              </a:defRPr>
            </a:lvl1pPr>
            <a:lvl2pPr marL="753923" indent="0">
              <a:buNone/>
              <a:defRPr>
                <a:latin typeface="+mj-lt"/>
              </a:defRPr>
            </a:lvl2pPr>
            <a:lvl3pPr marL="1507846" indent="0">
              <a:buNone/>
              <a:defRPr>
                <a:latin typeface="+mj-lt"/>
              </a:defRPr>
            </a:lvl3pPr>
            <a:lvl4pPr marL="2261768" indent="0">
              <a:buNone/>
              <a:defRPr>
                <a:latin typeface="+mj-lt"/>
              </a:defRPr>
            </a:lvl4pPr>
            <a:lvl5pPr marL="3015691" indent="0">
              <a:buNone/>
              <a:defRPr>
                <a:latin typeface="+mj-lt"/>
              </a:defRPr>
            </a:lvl5pPr>
          </a:lstStyle>
          <a:p>
            <a:pPr lvl="0"/>
            <a:r>
              <a:rPr lang="en-US"/>
              <a:t>click to edit master text styles for the orchard brand.</a:t>
            </a:r>
          </a:p>
        </p:txBody>
      </p:sp>
      <p:sp>
        <p:nvSpPr>
          <p:cNvPr id="14" name="Text Placeholder 21">
            <a:extLst>
              <a:ext uri="{FF2B5EF4-FFF2-40B4-BE49-F238E27FC236}">
                <a16:creationId xmlns:a16="http://schemas.microsoft.com/office/drawing/2014/main" id="{F3E1F353-961D-42F7-9B5A-6EFBE5FDCB20}"/>
              </a:ext>
            </a:extLst>
          </p:cNvPr>
          <p:cNvSpPr>
            <a:spLocks noGrp="1"/>
          </p:cNvSpPr>
          <p:nvPr>
            <p:ph type="body" sz="quarter" idx="15"/>
          </p:nvPr>
        </p:nvSpPr>
        <p:spPr>
          <a:xfrm>
            <a:off x="565426" y="4585169"/>
            <a:ext cx="6031233" cy="6151661"/>
          </a:xfrm>
        </p:spPr>
        <p:txBody>
          <a:bodyPr anchor="t">
            <a:normAutofit/>
          </a:bodyPr>
          <a:lstStyle>
            <a:lvl1pPr marL="376961" indent="-376961">
              <a:buClr>
                <a:schemeClr val="tx2"/>
              </a:buClr>
              <a:buFont typeface="Arial" panose="020B0604020202020204" pitchFamily="34" charset="0"/>
              <a:buChar char="•"/>
              <a:defRPr sz="2638">
                <a:solidFill>
                  <a:schemeClr val="tx1">
                    <a:lumMod val="90000"/>
                    <a:lumOff val="10000"/>
                  </a:schemeClr>
                </a:solidFill>
                <a:latin typeface="Orchard Effra" panose="020B0603020203020204" pitchFamily="34" charset="0"/>
                <a:cs typeface="Orchard Effra" panose="020B0603020203020204" pitchFamily="34" charset="0"/>
              </a:defRPr>
            </a:lvl1pPr>
            <a:lvl2pPr marL="1130884" indent="-376961">
              <a:buClr>
                <a:schemeClr val="tx2"/>
              </a:buClr>
              <a:buFont typeface="Arial" panose="020B0604020202020204" pitchFamily="34" charset="0"/>
              <a:buChar char="•"/>
              <a:defRPr sz="2638">
                <a:solidFill>
                  <a:schemeClr val="tx1">
                    <a:lumMod val="90000"/>
                    <a:lumOff val="10000"/>
                  </a:schemeClr>
                </a:solidFill>
                <a:latin typeface="Orchard Effra" panose="020B0603020203020204" pitchFamily="34" charset="0"/>
                <a:cs typeface="Orchard Effra" panose="020B0603020203020204" pitchFamily="34" charset="0"/>
              </a:defRPr>
            </a:lvl2pPr>
            <a:lvl3pPr marL="1884807" indent="-376961">
              <a:buClr>
                <a:schemeClr val="tx2"/>
              </a:buClr>
              <a:buFont typeface="Arial" panose="020B0604020202020204" pitchFamily="34" charset="0"/>
              <a:buChar char="•"/>
              <a:defRPr sz="2638">
                <a:solidFill>
                  <a:schemeClr val="tx1">
                    <a:lumMod val="90000"/>
                    <a:lumOff val="10000"/>
                  </a:schemeClr>
                </a:solidFill>
                <a:latin typeface="Orchard Effra" panose="020B0603020203020204" pitchFamily="34" charset="0"/>
                <a:cs typeface="Orchard Effra" panose="020B0603020203020204" pitchFamily="34" charset="0"/>
              </a:defRPr>
            </a:lvl3pPr>
            <a:lvl4pPr marL="2638730" indent="-376961">
              <a:buClr>
                <a:schemeClr val="tx2"/>
              </a:buClr>
              <a:buFont typeface="Arial" panose="020B0604020202020204" pitchFamily="34" charset="0"/>
              <a:buChar char="•"/>
              <a:defRPr sz="2638">
                <a:solidFill>
                  <a:schemeClr val="tx1">
                    <a:lumMod val="90000"/>
                    <a:lumOff val="10000"/>
                  </a:schemeClr>
                </a:solidFill>
                <a:latin typeface="Orchard Effra" panose="020B0603020203020204" pitchFamily="34" charset="0"/>
                <a:cs typeface="Orchard Effra" panose="020B0603020203020204" pitchFamily="34" charset="0"/>
              </a:defRPr>
            </a:lvl4pPr>
            <a:lvl5pPr marL="3392653" indent="-376961">
              <a:buClr>
                <a:schemeClr val="tx2"/>
              </a:buClr>
              <a:buFont typeface="Arial" panose="020B0604020202020204" pitchFamily="34" charset="0"/>
              <a:buChar char="•"/>
              <a:defRPr sz="2638">
                <a:solidFill>
                  <a:schemeClr val="tx1">
                    <a:lumMod val="90000"/>
                    <a:lumOff val="10000"/>
                  </a:schemeClr>
                </a:solidFill>
                <a:latin typeface="Orchard Effra" panose="020B0603020203020204" pitchFamily="34" charset="0"/>
                <a:cs typeface="Orchard Effra" panose="020B06030202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5" name="Text Placeholder 21">
            <a:extLst>
              <a:ext uri="{FF2B5EF4-FFF2-40B4-BE49-F238E27FC236}">
                <a16:creationId xmlns:a16="http://schemas.microsoft.com/office/drawing/2014/main" id="{DAE926B2-D93C-49DF-B27D-15C7CA8DB731}"/>
              </a:ext>
            </a:extLst>
          </p:cNvPr>
          <p:cNvSpPr>
            <a:spLocks noGrp="1"/>
          </p:cNvSpPr>
          <p:nvPr>
            <p:ph type="body" sz="quarter" idx="16"/>
          </p:nvPr>
        </p:nvSpPr>
        <p:spPr>
          <a:xfrm>
            <a:off x="6996046" y="4585169"/>
            <a:ext cx="6031233" cy="6151661"/>
          </a:xfrm>
        </p:spPr>
        <p:txBody>
          <a:bodyPr anchor="t">
            <a:normAutofit/>
          </a:bodyPr>
          <a:lstStyle>
            <a:lvl1pPr marL="376961" indent="-376961">
              <a:buClr>
                <a:schemeClr val="tx2"/>
              </a:buClr>
              <a:buFont typeface="Arial" panose="020B0604020202020204" pitchFamily="34" charset="0"/>
              <a:buChar char="•"/>
              <a:defRPr sz="2638">
                <a:solidFill>
                  <a:schemeClr val="tx1">
                    <a:lumMod val="90000"/>
                    <a:lumOff val="10000"/>
                  </a:schemeClr>
                </a:solidFill>
                <a:latin typeface="Orchard Effra" panose="020B0603020203020204" pitchFamily="34" charset="0"/>
                <a:cs typeface="Orchard Effra" panose="020B0603020203020204" pitchFamily="34" charset="0"/>
              </a:defRPr>
            </a:lvl1pPr>
            <a:lvl2pPr marL="1130884" indent="-376961">
              <a:buClr>
                <a:schemeClr val="tx2"/>
              </a:buClr>
              <a:buFont typeface="Arial" panose="020B0604020202020204" pitchFamily="34" charset="0"/>
              <a:buChar char="•"/>
              <a:defRPr sz="2638">
                <a:solidFill>
                  <a:schemeClr val="tx1">
                    <a:lumMod val="90000"/>
                    <a:lumOff val="10000"/>
                  </a:schemeClr>
                </a:solidFill>
                <a:latin typeface="Orchard Effra" panose="020B0603020203020204" pitchFamily="34" charset="0"/>
                <a:cs typeface="Orchard Effra" panose="020B0603020203020204" pitchFamily="34" charset="0"/>
              </a:defRPr>
            </a:lvl2pPr>
            <a:lvl3pPr marL="1884807" indent="-376961">
              <a:buClr>
                <a:schemeClr val="tx2"/>
              </a:buClr>
              <a:buFont typeface="Arial" panose="020B0604020202020204" pitchFamily="34" charset="0"/>
              <a:buChar char="•"/>
              <a:defRPr sz="2638">
                <a:solidFill>
                  <a:schemeClr val="tx1">
                    <a:lumMod val="90000"/>
                    <a:lumOff val="10000"/>
                  </a:schemeClr>
                </a:solidFill>
                <a:latin typeface="Orchard Effra" panose="020B0603020203020204" pitchFamily="34" charset="0"/>
                <a:cs typeface="Orchard Effra" panose="020B0603020203020204" pitchFamily="34" charset="0"/>
              </a:defRPr>
            </a:lvl3pPr>
            <a:lvl4pPr marL="2638730" indent="-376961">
              <a:buClr>
                <a:schemeClr val="tx2"/>
              </a:buClr>
              <a:buFont typeface="Arial" panose="020B0604020202020204" pitchFamily="34" charset="0"/>
              <a:buChar char="•"/>
              <a:defRPr sz="2638">
                <a:solidFill>
                  <a:schemeClr val="tx1">
                    <a:lumMod val="90000"/>
                    <a:lumOff val="10000"/>
                  </a:schemeClr>
                </a:solidFill>
                <a:latin typeface="Orchard Effra" panose="020B0603020203020204" pitchFamily="34" charset="0"/>
                <a:cs typeface="Orchard Effra" panose="020B0603020203020204" pitchFamily="34" charset="0"/>
              </a:defRPr>
            </a:lvl4pPr>
            <a:lvl5pPr marL="3392653" indent="-376961">
              <a:buClr>
                <a:schemeClr val="tx2"/>
              </a:buClr>
              <a:buFont typeface="Arial" panose="020B0604020202020204" pitchFamily="34" charset="0"/>
              <a:buChar char="•"/>
              <a:defRPr sz="2638">
                <a:solidFill>
                  <a:schemeClr val="tx1">
                    <a:lumMod val="90000"/>
                    <a:lumOff val="10000"/>
                  </a:schemeClr>
                </a:solidFill>
                <a:latin typeface="Orchard Effra" panose="020B0603020203020204" pitchFamily="34" charset="0"/>
                <a:cs typeface="Orchard Effra" panose="020B06030202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 name="Picture 1">
            <a:extLst>
              <a:ext uri="{FF2B5EF4-FFF2-40B4-BE49-F238E27FC236}">
                <a16:creationId xmlns:a16="http://schemas.microsoft.com/office/drawing/2014/main" id="{AD2CAFB2-43A3-7252-C173-6CC24AC79B41}"/>
              </a:ext>
            </a:extLst>
          </p:cNvPr>
          <p:cNvPicPr>
            <a:picLocks noChangeAspect="1"/>
          </p:cNvPicPr>
          <p:nvPr userDrawn="1"/>
        </p:nvPicPr>
        <p:blipFill>
          <a:blip r:embed="rId2"/>
          <a:stretch>
            <a:fillRect/>
          </a:stretch>
        </p:blipFill>
        <p:spPr>
          <a:xfrm>
            <a:off x="17040711" y="10213191"/>
            <a:ext cx="2370013" cy="553464"/>
          </a:xfrm>
          <a:prstGeom prst="rect">
            <a:avLst/>
          </a:prstGeom>
        </p:spPr>
      </p:pic>
    </p:spTree>
    <p:extLst>
      <p:ext uri="{BB962C8B-B14F-4D97-AF65-F5344CB8AC3E}">
        <p14:creationId xmlns:p14="http://schemas.microsoft.com/office/powerpoint/2010/main" val="391144412"/>
      </p:ext>
    </p:extLst>
  </p:cSld>
  <p:clrMapOvr>
    <a:masterClrMapping/>
  </p:clrMapOvr>
  <p:transition spd="med">
    <p:pull/>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large image w/ caption - black">
    <p:spTree>
      <p:nvGrpSpPr>
        <p:cNvPr id="1" name=""/>
        <p:cNvGrpSpPr/>
        <p:nvPr/>
      </p:nvGrpSpPr>
      <p:grpSpPr>
        <a:xfrm>
          <a:off x="0" y="0"/>
          <a:ext cx="0" cy="0"/>
          <a:chOff x="0" y="0"/>
          <a:chExt cx="0" cy="0"/>
        </a:xfrm>
      </p:grpSpPr>
      <p:sp>
        <p:nvSpPr>
          <p:cNvPr id="13" name="Picture Placeholder 12"/>
          <p:cNvSpPr>
            <a:spLocks noGrp="1"/>
          </p:cNvSpPr>
          <p:nvPr>
            <p:ph type="pic" sz="quarter" idx="19"/>
          </p:nvPr>
        </p:nvSpPr>
        <p:spPr>
          <a:xfrm>
            <a:off x="3" y="0"/>
            <a:ext cx="14795358" cy="11309350"/>
          </a:xfrm>
        </p:spPr>
        <p:txBody>
          <a:bodyPr/>
          <a:lstStyle/>
          <a:p>
            <a:endParaRPr lang="en-GB"/>
          </a:p>
        </p:txBody>
      </p:sp>
      <p:sp>
        <p:nvSpPr>
          <p:cNvPr id="10" name="Rectangle 9"/>
          <p:cNvSpPr/>
          <p:nvPr userDrawn="1"/>
        </p:nvSpPr>
        <p:spPr>
          <a:xfrm>
            <a:off x="14795362" y="0"/>
            <a:ext cx="5308737" cy="11309350"/>
          </a:xfrm>
          <a:prstGeom prst="rect">
            <a:avLst/>
          </a:prstGeom>
          <a:solidFill>
            <a:srgbClr val="0018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 Placeholder 2"/>
          <p:cNvSpPr>
            <a:spLocks noGrp="1"/>
          </p:cNvSpPr>
          <p:nvPr>
            <p:ph type="body" sz="quarter" idx="20"/>
          </p:nvPr>
        </p:nvSpPr>
        <p:spPr>
          <a:xfrm>
            <a:off x="15481954" y="6085136"/>
            <a:ext cx="3944158" cy="2665946"/>
          </a:xfrm>
        </p:spPr>
        <p:txBody>
          <a:bodyPr>
            <a:noAutofit/>
          </a:bodyPr>
          <a:lstStyle>
            <a:lvl1pPr marL="0" indent="0">
              <a:buNone/>
              <a:defRPr sz="1979">
                <a:solidFill>
                  <a:schemeClr val="bg1"/>
                </a:solidFill>
                <a:latin typeface="+mn-lt"/>
              </a:defRPr>
            </a:lvl1pPr>
            <a:lvl2pPr marL="753923" indent="0">
              <a:buNone/>
              <a:defRPr sz="2309">
                <a:solidFill>
                  <a:schemeClr val="bg1"/>
                </a:solidFill>
              </a:defRPr>
            </a:lvl2pPr>
            <a:lvl3pPr marL="1507846" indent="0">
              <a:buNone/>
              <a:defRPr sz="2309">
                <a:solidFill>
                  <a:schemeClr val="bg1"/>
                </a:solidFill>
              </a:defRPr>
            </a:lvl3pPr>
            <a:lvl4pPr marL="2261768" indent="0">
              <a:buNone/>
              <a:defRPr sz="2309">
                <a:solidFill>
                  <a:schemeClr val="bg1"/>
                </a:solidFill>
              </a:defRPr>
            </a:lvl4pPr>
            <a:lvl5pPr marL="3015691" indent="0">
              <a:buNone/>
              <a:defRPr sz="2309">
                <a:solidFill>
                  <a:schemeClr val="bg1"/>
                </a:solidFill>
              </a:defRPr>
            </a:lvl5pPr>
          </a:lstStyle>
          <a:p>
            <a:pPr lvl="0"/>
            <a:r>
              <a:rPr lang="en-US"/>
              <a:t>Click to edit Master text styles</a:t>
            </a:r>
          </a:p>
        </p:txBody>
      </p:sp>
      <p:sp>
        <p:nvSpPr>
          <p:cNvPr id="7" name="Text Placeholder 4"/>
          <p:cNvSpPr>
            <a:spLocks noGrp="1"/>
          </p:cNvSpPr>
          <p:nvPr>
            <p:ph type="body" sz="quarter" idx="21"/>
          </p:nvPr>
        </p:nvSpPr>
        <p:spPr>
          <a:xfrm>
            <a:off x="15481954" y="5372315"/>
            <a:ext cx="3944158" cy="565468"/>
          </a:xfrm>
        </p:spPr>
        <p:txBody>
          <a:bodyPr anchor="ctr">
            <a:noAutofit/>
          </a:bodyPr>
          <a:lstStyle>
            <a:lvl1pPr marL="0" indent="0">
              <a:buNone/>
              <a:defRPr sz="2309">
                <a:solidFill>
                  <a:schemeClr val="bg1"/>
                </a:solidFill>
                <a:latin typeface="Effra Medium" panose="020B0606080202020204" pitchFamily="34" charset="0"/>
              </a:defRPr>
            </a:lvl1pPr>
            <a:lvl2pPr marL="753923" indent="0">
              <a:buNone/>
              <a:defRPr sz="3298">
                <a:solidFill>
                  <a:schemeClr val="bg1"/>
                </a:solidFill>
                <a:latin typeface="+mj-lt"/>
              </a:defRPr>
            </a:lvl2pPr>
            <a:lvl3pPr marL="1507846" indent="0">
              <a:buNone/>
              <a:defRPr sz="3298">
                <a:solidFill>
                  <a:schemeClr val="bg1"/>
                </a:solidFill>
                <a:latin typeface="+mj-lt"/>
              </a:defRPr>
            </a:lvl3pPr>
            <a:lvl4pPr marL="2261768" indent="0">
              <a:buNone/>
              <a:defRPr sz="3298">
                <a:solidFill>
                  <a:schemeClr val="bg1"/>
                </a:solidFill>
                <a:latin typeface="+mj-lt"/>
              </a:defRPr>
            </a:lvl4pPr>
            <a:lvl5pPr marL="3015691" indent="0">
              <a:buNone/>
              <a:defRPr sz="3298">
                <a:solidFill>
                  <a:schemeClr val="bg1"/>
                </a:solidFill>
                <a:latin typeface="+mj-lt"/>
              </a:defRPr>
            </a:lvl5pPr>
          </a:lstStyle>
          <a:p>
            <a:pPr lvl="0"/>
            <a:r>
              <a:rPr lang="en-US"/>
              <a:t>Click to edit</a:t>
            </a:r>
            <a:endParaRPr lang="en-GB"/>
          </a:p>
        </p:txBody>
      </p:sp>
      <p:pic>
        <p:nvPicPr>
          <p:cNvPr id="2" name="Picture 1">
            <a:extLst>
              <a:ext uri="{FF2B5EF4-FFF2-40B4-BE49-F238E27FC236}">
                <a16:creationId xmlns:a16="http://schemas.microsoft.com/office/drawing/2014/main" id="{25A32D57-B960-6B77-77F8-145AE380A9C2}"/>
              </a:ext>
            </a:extLst>
          </p:cNvPr>
          <p:cNvPicPr>
            <a:picLocks noChangeAspect="1"/>
          </p:cNvPicPr>
          <p:nvPr userDrawn="1"/>
        </p:nvPicPr>
        <p:blipFill>
          <a:blip r:embed="rId2"/>
          <a:stretch>
            <a:fillRect/>
          </a:stretch>
        </p:blipFill>
        <p:spPr>
          <a:xfrm>
            <a:off x="17040711" y="10213191"/>
            <a:ext cx="2370013" cy="553464"/>
          </a:xfrm>
          <a:prstGeom prst="rect">
            <a:avLst/>
          </a:prstGeom>
        </p:spPr>
      </p:pic>
    </p:spTree>
    <p:extLst>
      <p:ext uri="{BB962C8B-B14F-4D97-AF65-F5344CB8AC3E}">
        <p14:creationId xmlns:p14="http://schemas.microsoft.com/office/powerpoint/2010/main" val="3076629888"/>
      </p:ext>
    </p:extLst>
  </p:cSld>
  <p:clrMapOvr>
    <a:masterClrMapping/>
  </p:clrMapOvr>
  <p:transition spd="med">
    <p:pull/>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large image w/ caption - ash">
    <p:spTree>
      <p:nvGrpSpPr>
        <p:cNvPr id="1" name=""/>
        <p:cNvGrpSpPr/>
        <p:nvPr/>
      </p:nvGrpSpPr>
      <p:grpSpPr>
        <a:xfrm>
          <a:off x="0" y="0"/>
          <a:ext cx="0" cy="0"/>
          <a:chOff x="0" y="0"/>
          <a:chExt cx="0" cy="0"/>
        </a:xfrm>
      </p:grpSpPr>
      <p:sp>
        <p:nvSpPr>
          <p:cNvPr id="13" name="Picture Placeholder 12"/>
          <p:cNvSpPr>
            <a:spLocks noGrp="1"/>
          </p:cNvSpPr>
          <p:nvPr>
            <p:ph type="pic" sz="quarter" idx="19"/>
          </p:nvPr>
        </p:nvSpPr>
        <p:spPr>
          <a:xfrm>
            <a:off x="3" y="0"/>
            <a:ext cx="14795358" cy="11309350"/>
          </a:xfrm>
        </p:spPr>
        <p:txBody>
          <a:bodyPr/>
          <a:lstStyle/>
          <a:p>
            <a:endParaRPr lang="en-GB"/>
          </a:p>
        </p:txBody>
      </p:sp>
      <p:sp>
        <p:nvSpPr>
          <p:cNvPr id="10" name="Rectangle 9"/>
          <p:cNvSpPr/>
          <p:nvPr userDrawn="1"/>
        </p:nvSpPr>
        <p:spPr>
          <a:xfrm>
            <a:off x="14795362" y="0"/>
            <a:ext cx="5308737" cy="113093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 Placeholder 2"/>
          <p:cNvSpPr>
            <a:spLocks noGrp="1"/>
          </p:cNvSpPr>
          <p:nvPr>
            <p:ph type="body" sz="quarter" idx="20"/>
          </p:nvPr>
        </p:nvSpPr>
        <p:spPr>
          <a:xfrm>
            <a:off x="15481954" y="6085136"/>
            <a:ext cx="3944158" cy="2665946"/>
          </a:xfrm>
        </p:spPr>
        <p:txBody>
          <a:bodyPr>
            <a:noAutofit/>
          </a:bodyPr>
          <a:lstStyle>
            <a:lvl1pPr marL="0" indent="0">
              <a:buNone/>
              <a:defRPr sz="1979">
                <a:solidFill>
                  <a:schemeClr val="bg1"/>
                </a:solidFill>
                <a:latin typeface="+mn-lt"/>
              </a:defRPr>
            </a:lvl1pPr>
            <a:lvl2pPr marL="753923" indent="0">
              <a:buNone/>
              <a:defRPr sz="2309">
                <a:solidFill>
                  <a:schemeClr val="bg1"/>
                </a:solidFill>
              </a:defRPr>
            </a:lvl2pPr>
            <a:lvl3pPr marL="1507846" indent="0">
              <a:buNone/>
              <a:defRPr sz="2309">
                <a:solidFill>
                  <a:schemeClr val="bg1"/>
                </a:solidFill>
              </a:defRPr>
            </a:lvl3pPr>
            <a:lvl4pPr marL="2261768" indent="0">
              <a:buNone/>
              <a:defRPr sz="2309">
                <a:solidFill>
                  <a:schemeClr val="bg1"/>
                </a:solidFill>
              </a:defRPr>
            </a:lvl4pPr>
            <a:lvl5pPr marL="3015691" indent="0">
              <a:buNone/>
              <a:defRPr sz="2309">
                <a:solidFill>
                  <a:schemeClr val="bg1"/>
                </a:solidFill>
              </a:defRPr>
            </a:lvl5pPr>
          </a:lstStyle>
          <a:p>
            <a:pPr lvl="0"/>
            <a:r>
              <a:rPr lang="en-US"/>
              <a:t>Click to edit Master text styles</a:t>
            </a:r>
          </a:p>
        </p:txBody>
      </p:sp>
      <p:sp>
        <p:nvSpPr>
          <p:cNvPr id="9" name="Text Placeholder 4"/>
          <p:cNvSpPr>
            <a:spLocks noGrp="1"/>
          </p:cNvSpPr>
          <p:nvPr>
            <p:ph type="body" sz="quarter" idx="21"/>
          </p:nvPr>
        </p:nvSpPr>
        <p:spPr>
          <a:xfrm>
            <a:off x="15481954" y="5372315"/>
            <a:ext cx="3944158" cy="565468"/>
          </a:xfrm>
        </p:spPr>
        <p:txBody>
          <a:bodyPr anchor="ctr">
            <a:noAutofit/>
          </a:bodyPr>
          <a:lstStyle>
            <a:lvl1pPr marL="0" indent="0">
              <a:buNone/>
              <a:defRPr sz="2309">
                <a:solidFill>
                  <a:schemeClr val="bg1"/>
                </a:solidFill>
                <a:latin typeface="Effra Medium" panose="020B0606080202020204" pitchFamily="34" charset="0"/>
              </a:defRPr>
            </a:lvl1pPr>
            <a:lvl2pPr marL="753923" indent="0">
              <a:buNone/>
              <a:defRPr sz="3298">
                <a:solidFill>
                  <a:schemeClr val="bg1"/>
                </a:solidFill>
                <a:latin typeface="+mj-lt"/>
              </a:defRPr>
            </a:lvl2pPr>
            <a:lvl3pPr marL="1507846" indent="0">
              <a:buNone/>
              <a:defRPr sz="3298">
                <a:solidFill>
                  <a:schemeClr val="bg1"/>
                </a:solidFill>
                <a:latin typeface="+mj-lt"/>
              </a:defRPr>
            </a:lvl3pPr>
            <a:lvl4pPr marL="2261768" indent="0">
              <a:buNone/>
              <a:defRPr sz="3298">
                <a:solidFill>
                  <a:schemeClr val="bg1"/>
                </a:solidFill>
                <a:latin typeface="+mj-lt"/>
              </a:defRPr>
            </a:lvl4pPr>
            <a:lvl5pPr marL="3015691" indent="0">
              <a:buNone/>
              <a:defRPr sz="3298">
                <a:solidFill>
                  <a:schemeClr val="bg1"/>
                </a:solidFill>
                <a:latin typeface="+mj-lt"/>
              </a:defRPr>
            </a:lvl5pPr>
          </a:lstStyle>
          <a:p>
            <a:pPr lvl="0"/>
            <a:r>
              <a:rPr lang="en-US"/>
              <a:t>Click to edit</a:t>
            </a:r>
            <a:endParaRPr lang="en-GB"/>
          </a:p>
        </p:txBody>
      </p:sp>
      <p:pic>
        <p:nvPicPr>
          <p:cNvPr id="2" name="Picture 1">
            <a:extLst>
              <a:ext uri="{FF2B5EF4-FFF2-40B4-BE49-F238E27FC236}">
                <a16:creationId xmlns:a16="http://schemas.microsoft.com/office/drawing/2014/main" id="{E8EC83B2-7437-1E81-FBC0-61E2E2C1BE08}"/>
              </a:ext>
            </a:extLst>
          </p:cNvPr>
          <p:cNvPicPr>
            <a:picLocks noChangeAspect="1"/>
          </p:cNvPicPr>
          <p:nvPr userDrawn="1"/>
        </p:nvPicPr>
        <p:blipFill>
          <a:blip r:embed="rId2"/>
          <a:stretch>
            <a:fillRect/>
          </a:stretch>
        </p:blipFill>
        <p:spPr>
          <a:xfrm>
            <a:off x="17040711" y="10213191"/>
            <a:ext cx="2370013" cy="553464"/>
          </a:xfrm>
          <a:prstGeom prst="rect">
            <a:avLst/>
          </a:prstGeom>
        </p:spPr>
      </p:pic>
    </p:spTree>
    <p:extLst>
      <p:ext uri="{BB962C8B-B14F-4D97-AF65-F5344CB8AC3E}">
        <p14:creationId xmlns:p14="http://schemas.microsoft.com/office/powerpoint/2010/main" val="1178175194"/>
      </p:ext>
    </p:extLst>
  </p:cSld>
  <p:clrMapOvr>
    <a:masterClrMapping/>
  </p:clrMapOvr>
  <p:transition spd="med">
    <p:pull/>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large image w/ caption - white">
    <p:spTree>
      <p:nvGrpSpPr>
        <p:cNvPr id="1" name=""/>
        <p:cNvGrpSpPr/>
        <p:nvPr/>
      </p:nvGrpSpPr>
      <p:grpSpPr>
        <a:xfrm>
          <a:off x="0" y="0"/>
          <a:ext cx="0" cy="0"/>
          <a:chOff x="0" y="0"/>
          <a:chExt cx="0" cy="0"/>
        </a:xfrm>
      </p:grpSpPr>
      <p:sp>
        <p:nvSpPr>
          <p:cNvPr id="13" name="Picture Placeholder 12"/>
          <p:cNvSpPr>
            <a:spLocks noGrp="1"/>
          </p:cNvSpPr>
          <p:nvPr>
            <p:ph type="pic" sz="quarter" idx="19"/>
          </p:nvPr>
        </p:nvSpPr>
        <p:spPr>
          <a:xfrm>
            <a:off x="3" y="0"/>
            <a:ext cx="14795358" cy="11309350"/>
          </a:xfrm>
        </p:spPr>
        <p:txBody>
          <a:bodyPr/>
          <a:lstStyle/>
          <a:p>
            <a:endParaRPr lang="en-GB"/>
          </a:p>
        </p:txBody>
      </p:sp>
      <p:sp>
        <p:nvSpPr>
          <p:cNvPr id="6" name="Text Placeholder 2"/>
          <p:cNvSpPr>
            <a:spLocks noGrp="1"/>
          </p:cNvSpPr>
          <p:nvPr>
            <p:ph type="body" sz="quarter" idx="20"/>
          </p:nvPr>
        </p:nvSpPr>
        <p:spPr>
          <a:xfrm>
            <a:off x="15481954" y="6085136"/>
            <a:ext cx="3944158" cy="2665946"/>
          </a:xfrm>
        </p:spPr>
        <p:txBody>
          <a:bodyPr>
            <a:noAutofit/>
          </a:bodyPr>
          <a:lstStyle>
            <a:lvl1pPr marL="0" indent="0">
              <a:buNone/>
              <a:defRPr sz="1979">
                <a:solidFill>
                  <a:schemeClr val="tx1"/>
                </a:solidFill>
                <a:latin typeface="+mn-lt"/>
              </a:defRPr>
            </a:lvl1pPr>
            <a:lvl2pPr marL="753923" indent="0">
              <a:buNone/>
              <a:defRPr sz="2309">
                <a:solidFill>
                  <a:schemeClr val="bg1"/>
                </a:solidFill>
              </a:defRPr>
            </a:lvl2pPr>
            <a:lvl3pPr marL="1507846" indent="0">
              <a:buNone/>
              <a:defRPr sz="2309">
                <a:solidFill>
                  <a:schemeClr val="bg1"/>
                </a:solidFill>
              </a:defRPr>
            </a:lvl3pPr>
            <a:lvl4pPr marL="2261768" indent="0">
              <a:buNone/>
              <a:defRPr sz="2309">
                <a:solidFill>
                  <a:schemeClr val="bg1"/>
                </a:solidFill>
              </a:defRPr>
            </a:lvl4pPr>
            <a:lvl5pPr marL="3015691" indent="0">
              <a:buNone/>
              <a:defRPr sz="2309">
                <a:solidFill>
                  <a:schemeClr val="bg1"/>
                </a:solidFill>
              </a:defRPr>
            </a:lvl5pPr>
          </a:lstStyle>
          <a:p>
            <a:pPr lvl="0"/>
            <a:r>
              <a:rPr lang="en-US"/>
              <a:t>Click to edit Master text styles</a:t>
            </a:r>
          </a:p>
        </p:txBody>
      </p:sp>
      <p:sp>
        <p:nvSpPr>
          <p:cNvPr id="7" name="Text Placeholder 4"/>
          <p:cNvSpPr>
            <a:spLocks noGrp="1"/>
          </p:cNvSpPr>
          <p:nvPr>
            <p:ph type="body" sz="quarter" idx="21"/>
          </p:nvPr>
        </p:nvSpPr>
        <p:spPr>
          <a:xfrm>
            <a:off x="15481954" y="5372315"/>
            <a:ext cx="3944158" cy="565468"/>
          </a:xfrm>
        </p:spPr>
        <p:txBody>
          <a:bodyPr anchor="ctr">
            <a:noAutofit/>
          </a:bodyPr>
          <a:lstStyle>
            <a:lvl1pPr marL="0" indent="0">
              <a:buNone/>
              <a:defRPr sz="2309">
                <a:solidFill>
                  <a:schemeClr val="tx2"/>
                </a:solidFill>
                <a:latin typeface="Effra Medium" panose="020B0606080202020204" pitchFamily="34" charset="0"/>
              </a:defRPr>
            </a:lvl1pPr>
            <a:lvl2pPr marL="753923" indent="0">
              <a:buNone/>
              <a:defRPr sz="3298">
                <a:solidFill>
                  <a:schemeClr val="bg1"/>
                </a:solidFill>
                <a:latin typeface="+mj-lt"/>
              </a:defRPr>
            </a:lvl2pPr>
            <a:lvl3pPr marL="1507846" indent="0">
              <a:buNone/>
              <a:defRPr sz="3298">
                <a:solidFill>
                  <a:schemeClr val="bg1"/>
                </a:solidFill>
                <a:latin typeface="+mj-lt"/>
              </a:defRPr>
            </a:lvl3pPr>
            <a:lvl4pPr marL="2261768" indent="0">
              <a:buNone/>
              <a:defRPr sz="3298">
                <a:solidFill>
                  <a:schemeClr val="bg1"/>
                </a:solidFill>
                <a:latin typeface="+mj-lt"/>
              </a:defRPr>
            </a:lvl4pPr>
            <a:lvl5pPr marL="3015691" indent="0">
              <a:buNone/>
              <a:defRPr sz="3298">
                <a:solidFill>
                  <a:schemeClr val="bg1"/>
                </a:solidFill>
                <a:latin typeface="+mj-lt"/>
              </a:defRPr>
            </a:lvl5pPr>
          </a:lstStyle>
          <a:p>
            <a:pPr lvl="0"/>
            <a:r>
              <a:rPr lang="en-US"/>
              <a:t>Click to edit</a:t>
            </a:r>
            <a:endParaRPr lang="en-GB"/>
          </a:p>
        </p:txBody>
      </p:sp>
      <p:pic>
        <p:nvPicPr>
          <p:cNvPr id="2" name="Picture 1">
            <a:extLst>
              <a:ext uri="{FF2B5EF4-FFF2-40B4-BE49-F238E27FC236}">
                <a16:creationId xmlns:a16="http://schemas.microsoft.com/office/drawing/2014/main" id="{BC8BCD7D-4F81-4CE7-1E16-EA747E0AF53F}"/>
              </a:ext>
            </a:extLst>
          </p:cNvPr>
          <p:cNvPicPr>
            <a:picLocks noChangeAspect="1"/>
          </p:cNvPicPr>
          <p:nvPr userDrawn="1"/>
        </p:nvPicPr>
        <p:blipFill>
          <a:blip r:embed="rId2"/>
          <a:stretch>
            <a:fillRect/>
          </a:stretch>
        </p:blipFill>
        <p:spPr>
          <a:xfrm>
            <a:off x="17040711" y="10213191"/>
            <a:ext cx="2370013" cy="553464"/>
          </a:xfrm>
          <a:prstGeom prst="rect">
            <a:avLst/>
          </a:prstGeom>
        </p:spPr>
      </p:pic>
    </p:spTree>
    <p:extLst>
      <p:ext uri="{BB962C8B-B14F-4D97-AF65-F5344CB8AC3E}">
        <p14:creationId xmlns:p14="http://schemas.microsoft.com/office/powerpoint/2010/main" val="481276953"/>
      </p:ext>
    </p:extLst>
  </p:cSld>
  <p:clrMapOvr>
    <a:masterClrMapping/>
  </p:clrMapOvr>
  <p:transition spd="med">
    <p:pull/>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full screen image w/ caption">
    <p:spTree>
      <p:nvGrpSpPr>
        <p:cNvPr id="1" name=""/>
        <p:cNvGrpSpPr/>
        <p:nvPr/>
      </p:nvGrpSpPr>
      <p:grpSpPr>
        <a:xfrm>
          <a:off x="0" y="0"/>
          <a:ext cx="0" cy="0"/>
          <a:chOff x="0" y="0"/>
          <a:chExt cx="0" cy="0"/>
        </a:xfrm>
      </p:grpSpPr>
      <p:sp>
        <p:nvSpPr>
          <p:cNvPr id="13" name="Picture Placeholder 12"/>
          <p:cNvSpPr>
            <a:spLocks noGrp="1"/>
          </p:cNvSpPr>
          <p:nvPr>
            <p:ph type="pic" sz="quarter" idx="19"/>
          </p:nvPr>
        </p:nvSpPr>
        <p:spPr>
          <a:xfrm>
            <a:off x="0" y="0"/>
            <a:ext cx="20104100" cy="11309350"/>
          </a:xfrm>
        </p:spPr>
        <p:txBody>
          <a:bodyPr/>
          <a:lstStyle/>
          <a:p>
            <a:endParaRPr lang="en-GB"/>
          </a:p>
        </p:txBody>
      </p:sp>
      <p:sp>
        <p:nvSpPr>
          <p:cNvPr id="3" name="Rectangle 2"/>
          <p:cNvSpPr/>
          <p:nvPr userDrawn="1"/>
        </p:nvSpPr>
        <p:spPr>
          <a:xfrm>
            <a:off x="13085616" y="6852928"/>
            <a:ext cx="7018484" cy="3648614"/>
          </a:xfrm>
          <a:prstGeom prst="rect">
            <a:avLst/>
          </a:prstGeom>
          <a:solidFill>
            <a:schemeClr val="tx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 Placeholder 2"/>
          <p:cNvSpPr>
            <a:spLocks noGrp="1"/>
          </p:cNvSpPr>
          <p:nvPr>
            <p:ph type="body" sz="quarter" idx="20"/>
          </p:nvPr>
        </p:nvSpPr>
        <p:spPr>
          <a:xfrm>
            <a:off x="13529882" y="8602813"/>
            <a:ext cx="4348407" cy="1387114"/>
          </a:xfrm>
        </p:spPr>
        <p:txBody>
          <a:bodyPr>
            <a:noAutofit/>
          </a:bodyPr>
          <a:lstStyle>
            <a:lvl1pPr marL="0" indent="0">
              <a:buNone/>
              <a:defRPr sz="1814">
                <a:solidFill>
                  <a:schemeClr val="bg1"/>
                </a:solidFill>
                <a:latin typeface="+mn-lt"/>
              </a:defRPr>
            </a:lvl1pPr>
            <a:lvl2pPr marL="753923" indent="0">
              <a:buNone/>
              <a:defRPr sz="2309">
                <a:solidFill>
                  <a:schemeClr val="bg1"/>
                </a:solidFill>
              </a:defRPr>
            </a:lvl2pPr>
            <a:lvl3pPr marL="1507846" indent="0">
              <a:buNone/>
              <a:defRPr sz="2309">
                <a:solidFill>
                  <a:schemeClr val="bg1"/>
                </a:solidFill>
              </a:defRPr>
            </a:lvl3pPr>
            <a:lvl4pPr marL="2261768" indent="0">
              <a:buNone/>
              <a:defRPr sz="2309">
                <a:solidFill>
                  <a:schemeClr val="bg1"/>
                </a:solidFill>
              </a:defRPr>
            </a:lvl4pPr>
            <a:lvl5pPr marL="3015691" indent="0">
              <a:buNone/>
              <a:defRPr sz="2309">
                <a:solidFill>
                  <a:schemeClr val="bg1"/>
                </a:solidFill>
              </a:defRPr>
            </a:lvl5pPr>
          </a:lstStyle>
          <a:p>
            <a:pPr lvl="0"/>
            <a:r>
              <a:rPr lang="en-US"/>
              <a:t>Click to edit Master text styles</a:t>
            </a:r>
          </a:p>
        </p:txBody>
      </p:sp>
      <p:sp>
        <p:nvSpPr>
          <p:cNvPr id="5" name="Text Placeholder 4"/>
          <p:cNvSpPr>
            <a:spLocks noGrp="1"/>
          </p:cNvSpPr>
          <p:nvPr>
            <p:ph type="body" sz="quarter" idx="21" hasCustomPrompt="1"/>
          </p:nvPr>
        </p:nvSpPr>
        <p:spPr>
          <a:xfrm>
            <a:off x="13529882" y="7889991"/>
            <a:ext cx="4348407" cy="565468"/>
          </a:xfrm>
        </p:spPr>
        <p:txBody>
          <a:bodyPr anchor="ctr">
            <a:noAutofit/>
          </a:bodyPr>
          <a:lstStyle>
            <a:lvl1pPr marL="0" indent="0">
              <a:buNone/>
              <a:defRPr sz="2309">
                <a:solidFill>
                  <a:schemeClr val="bg1"/>
                </a:solidFill>
                <a:latin typeface="Orchard Effra Medium" panose="020B0703020203020204" pitchFamily="34" charset="0"/>
                <a:cs typeface="Orchard Effra Medium" panose="020B0703020203020204" pitchFamily="34" charset="0"/>
              </a:defRPr>
            </a:lvl1pPr>
            <a:lvl2pPr marL="753923" indent="0">
              <a:buNone/>
              <a:defRPr sz="3298">
                <a:solidFill>
                  <a:schemeClr val="bg1"/>
                </a:solidFill>
                <a:latin typeface="+mj-lt"/>
              </a:defRPr>
            </a:lvl2pPr>
            <a:lvl3pPr marL="1507846" indent="0">
              <a:buNone/>
              <a:defRPr sz="3298">
                <a:solidFill>
                  <a:schemeClr val="bg1"/>
                </a:solidFill>
                <a:latin typeface="+mj-lt"/>
              </a:defRPr>
            </a:lvl3pPr>
            <a:lvl4pPr marL="2261768" indent="0">
              <a:buNone/>
              <a:defRPr sz="3298">
                <a:solidFill>
                  <a:schemeClr val="bg1"/>
                </a:solidFill>
                <a:latin typeface="+mj-lt"/>
              </a:defRPr>
            </a:lvl4pPr>
            <a:lvl5pPr marL="3015691" indent="0">
              <a:buNone/>
              <a:defRPr sz="3298">
                <a:solidFill>
                  <a:schemeClr val="bg1"/>
                </a:solidFill>
                <a:latin typeface="+mj-lt"/>
              </a:defRPr>
            </a:lvl5pPr>
          </a:lstStyle>
          <a:p>
            <a:pPr lvl="0"/>
            <a:r>
              <a:rPr lang="en-US"/>
              <a:t>click to edit</a:t>
            </a:r>
            <a:endParaRPr lang="en-GB"/>
          </a:p>
        </p:txBody>
      </p:sp>
    </p:spTree>
    <p:extLst>
      <p:ext uri="{BB962C8B-B14F-4D97-AF65-F5344CB8AC3E}">
        <p14:creationId xmlns:p14="http://schemas.microsoft.com/office/powerpoint/2010/main" val="2655691136"/>
      </p:ext>
    </p:extLst>
  </p:cSld>
  <p:clrMapOvr>
    <a:masterClrMapping/>
  </p:clrMapOvr>
  <p:transition spd="med">
    <p:pull/>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full screen video w/ caption">
    <p:spTree>
      <p:nvGrpSpPr>
        <p:cNvPr id="1" name=""/>
        <p:cNvGrpSpPr/>
        <p:nvPr/>
      </p:nvGrpSpPr>
      <p:grpSpPr>
        <a:xfrm>
          <a:off x="0" y="0"/>
          <a:ext cx="0" cy="0"/>
          <a:chOff x="0" y="0"/>
          <a:chExt cx="0" cy="0"/>
        </a:xfrm>
      </p:grpSpPr>
      <p:sp>
        <p:nvSpPr>
          <p:cNvPr id="3" name="Media Placeholder 2"/>
          <p:cNvSpPr>
            <a:spLocks noGrp="1"/>
          </p:cNvSpPr>
          <p:nvPr>
            <p:ph type="media" sz="quarter" idx="10"/>
          </p:nvPr>
        </p:nvSpPr>
        <p:spPr>
          <a:xfrm>
            <a:off x="0" y="0"/>
            <a:ext cx="20104100" cy="11309350"/>
          </a:xfrm>
        </p:spPr>
        <p:txBody>
          <a:bodyPr/>
          <a:lstStyle/>
          <a:p>
            <a:endParaRPr lang="en-GB"/>
          </a:p>
        </p:txBody>
      </p:sp>
      <p:sp>
        <p:nvSpPr>
          <p:cNvPr id="4" name="Rectangle 3"/>
          <p:cNvSpPr/>
          <p:nvPr userDrawn="1"/>
        </p:nvSpPr>
        <p:spPr>
          <a:xfrm>
            <a:off x="13085616" y="6852928"/>
            <a:ext cx="7018484" cy="3648614"/>
          </a:xfrm>
          <a:prstGeom prst="rect">
            <a:avLst/>
          </a:prstGeom>
          <a:solidFill>
            <a:schemeClr val="tx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 Placeholder 2"/>
          <p:cNvSpPr>
            <a:spLocks noGrp="1"/>
          </p:cNvSpPr>
          <p:nvPr>
            <p:ph type="body" sz="quarter" idx="20"/>
          </p:nvPr>
        </p:nvSpPr>
        <p:spPr>
          <a:xfrm>
            <a:off x="13529882" y="8602813"/>
            <a:ext cx="4348407" cy="1387114"/>
          </a:xfrm>
        </p:spPr>
        <p:txBody>
          <a:bodyPr>
            <a:noAutofit/>
          </a:bodyPr>
          <a:lstStyle>
            <a:lvl1pPr marL="0" indent="0">
              <a:buNone/>
              <a:defRPr sz="1814">
                <a:solidFill>
                  <a:schemeClr val="bg1"/>
                </a:solidFill>
                <a:latin typeface="+mn-lt"/>
              </a:defRPr>
            </a:lvl1pPr>
            <a:lvl2pPr marL="753923" indent="0">
              <a:buNone/>
              <a:defRPr sz="2309">
                <a:solidFill>
                  <a:schemeClr val="bg1"/>
                </a:solidFill>
              </a:defRPr>
            </a:lvl2pPr>
            <a:lvl3pPr marL="1507846" indent="0">
              <a:buNone/>
              <a:defRPr sz="2309">
                <a:solidFill>
                  <a:schemeClr val="bg1"/>
                </a:solidFill>
              </a:defRPr>
            </a:lvl3pPr>
            <a:lvl4pPr marL="2261768" indent="0">
              <a:buNone/>
              <a:defRPr sz="2309">
                <a:solidFill>
                  <a:schemeClr val="bg1"/>
                </a:solidFill>
              </a:defRPr>
            </a:lvl4pPr>
            <a:lvl5pPr marL="3015691" indent="0">
              <a:buNone/>
              <a:defRPr sz="2309">
                <a:solidFill>
                  <a:schemeClr val="bg1"/>
                </a:solidFill>
              </a:defRPr>
            </a:lvl5pPr>
          </a:lstStyle>
          <a:p>
            <a:pPr lvl="0"/>
            <a:r>
              <a:rPr lang="en-US"/>
              <a:t>Click to edit Master text styles</a:t>
            </a:r>
          </a:p>
        </p:txBody>
      </p:sp>
      <p:sp>
        <p:nvSpPr>
          <p:cNvPr id="6" name="Text Placeholder 4"/>
          <p:cNvSpPr>
            <a:spLocks noGrp="1"/>
          </p:cNvSpPr>
          <p:nvPr>
            <p:ph type="body" sz="quarter" idx="21" hasCustomPrompt="1"/>
          </p:nvPr>
        </p:nvSpPr>
        <p:spPr>
          <a:xfrm>
            <a:off x="13529882" y="7889991"/>
            <a:ext cx="4348407" cy="565468"/>
          </a:xfrm>
        </p:spPr>
        <p:txBody>
          <a:bodyPr anchor="ctr">
            <a:noAutofit/>
          </a:bodyPr>
          <a:lstStyle>
            <a:lvl1pPr marL="0" indent="0">
              <a:buNone/>
              <a:defRPr sz="2309">
                <a:solidFill>
                  <a:schemeClr val="bg1"/>
                </a:solidFill>
                <a:latin typeface="Orchard Effra Medium" panose="020B0703020203020204" pitchFamily="34" charset="0"/>
                <a:cs typeface="Orchard Effra Medium" panose="020B0703020203020204" pitchFamily="34" charset="0"/>
              </a:defRPr>
            </a:lvl1pPr>
            <a:lvl2pPr marL="753923" indent="0">
              <a:buNone/>
              <a:defRPr sz="3298">
                <a:solidFill>
                  <a:schemeClr val="bg1"/>
                </a:solidFill>
                <a:latin typeface="+mj-lt"/>
              </a:defRPr>
            </a:lvl2pPr>
            <a:lvl3pPr marL="1507846" indent="0">
              <a:buNone/>
              <a:defRPr sz="3298">
                <a:solidFill>
                  <a:schemeClr val="bg1"/>
                </a:solidFill>
                <a:latin typeface="+mj-lt"/>
              </a:defRPr>
            </a:lvl3pPr>
            <a:lvl4pPr marL="2261768" indent="0">
              <a:buNone/>
              <a:defRPr sz="3298">
                <a:solidFill>
                  <a:schemeClr val="bg1"/>
                </a:solidFill>
                <a:latin typeface="+mj-lt"/>
              </a:defRPr>
            </a:lvl4pPr>
            <a:lvl5pPr marL="3015691" indent="0">
              <a:buNone/>
              <a:defRPr sz="3298">
                <a:solidFill>
                  <a:schemeClr val="bg1"/>
                </a:solidFill>
                <a:latin typeface="+mj-lt"/>
              </a:defRPr>
            </a:lvl5pPr>
          </a:lstStyle>
          <a:p>
            <a:pPr lvl="0"/>
            <a:r>
              <a:rPr lang="en-US"/>
              <a:t>click to edit</a:t>
            </a:r>
            <a:endParaRPr lang="en-GB"/>
          </a:p>
        </p:txBody>
      </p:sp>
    </p:spTree>
    <p:extLst>
      <p:ext uri="{BB962C8B-B14F-4D97-AF65-F5344CB8AC3E}">
        <p14:creationId xmlns:p14="http://schemas.microsoft.com/office/powerpoint/2010/main" val="4256624550"/>
      </p:ext>
    </p:extLst>
  </p:cSld>
  <p:clrMapOvr>
    <a:masterClrMapping/>
  </p:clrMapOvr>
  <p:transition spd="med">
    <p:pull/>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8250" b="1" i="0">
                <a:solidFill>
                  <a:srgbClr val="FF8FFF"/>
                </a:solidFill>
                <a:latin typeface="Arial"/>
                <a:cs typeface="Arial"/>
              </a:defRPr>
            </a:lvl1pPr>
          </a:lstStyle>
          <a:p>
            <a:endParaRPr/>
          </a:p>
        </p:txBody>
      </p:sp>
      <p:sp>
        <p:nvSpPr>
          <p:cNvPr id="3" name="Holder 3"/>
          <p:cNvSpPr>
            <a:spLocks noGrp="1"/>
          </p:cNvSpPr>
          <p:nvPr>
            <p:ph sz="half" idx="2"/>
          </p:nvPr>
        </p:nvSpPr>
        <p:spPr>
          <a:xfrm>
            <a:off x="1005205" y="2601150"/>
            <a:ext cx="8745284" cy="7464171"/>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10353611" y="2601150"/>
            <a:ext cx="8745284" cy="7464171"/>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3/8/2023</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black background - branded">
    <p:spTree>
      <p:nvGrpSpPr>
        <p:cNvPr id="1" name=""/>
        <p:cNvGrpSpPr/>
        <p:nvPr/>
      </p:nvGrpSpPr>
      <p:grpSpPr>
        <a:xfrm>
          <a:off x="0" y="0"/>
          <a:ext cx="0" cy="0"/>
          <a:chOff x="0" y="0"/>
          <a:chExt cx="0" cy="0"/>
        </a:xfrm>
      </p:grpSpPr>
      <p:sp>
        <p:nvSpPr>
          <p:cNvPr id="4" name="Rectangle 3"/>
          <p:cNvSpPr/>
          <p:nvPr userDrawn="1"/>
        </p:nvSpPr>
        <p:spPr>
          <a:xfrm>
            <a:off x="0" y="0"/>
            <a:ext cx="20104100" cy="11309350"/>
          </a:xfrm>
          <a:prstGeom prst="rect">
            <a:avLst/>
          </a:prstGeom>
          <a:solidFill>
            <a:srgbClr val="0018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a:extLst>
              <a:ext uri="{FF2B5EF4-FFF2-40B4-BE49-F238E27FC236}">
                <a16:creationId xmlns:a16="http://schemas.microsoft.com/office/drawing/2014/main" id="{86E02769-E662-CA86-BC64-61B5D2B67837}"/>
              </a:ext>
            </a:extLst>
          </p:cNvPr>
          <p:cNvPicPr>
            <a:picLocks noChangeAspect="1"/>
          </p:cNvPicPr>
          <p:nvPr userDrawn="1"/>
        </p:nvPicPr>
        <p:blipFill>
          <a:blip r:embed="rId2"/>
          <a:stretch>
            <a:fillRect/>
          </a:stretch>
        </p:blipFill>
        <p:spPr>
          <a:xfrm>
            <a:off x="17040711" y="10213191"/>
            <a:ext cx="2370013" cy="553464"/>
          </a:xfrm>
          <a:prstGeom prst="rect">
            <a:avLst/>
          </a:prstGeom>
        </p:spPr>
      </p:pic>
    </p:spTree>
    <p:extLst>
      <p:ext uri="{BB962C8B-B14F-4D97-AF65-F5344CB8AC3E}">
        <p14:creationId xmlns:p14="http://schemas.microsoft.com/office/powerpoint/2010/main" val="3085091205"/>
      </p:ext>
    </p:extLst>
  </p:cSld>
  <p:clrMapOvr>
    <a:masterClrMapping/>
  </p:clrMapOvr>
  <p:transition spd="med">
    <p:pull/>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ash background - branded">
    <p:spTree>
      <p:nvGrpSpPr>
        <p:cNvPr id="1" name=""/>
        <p:cNvGrpSpPr/>
        <p:nvPr/>
      </p:nvGrpSpPr>
      <p:grpSpPr>
        <a:xfrm>
          <a:off x="0" y="0"/>
          <a:ext cx="0" cy="0"/>
          <a:chOff x="0" y="0"/>
          <a:chExt cx="0" cy="0"/>
        </a:xfrm>
      </p:grpSpPr>
      <p:sp>
        <p:nvSpPr>
          <p:cNvPr id="4" name="Rectangle 3"/>
          <p:cNvSpPr/>
          <p:nvPr userDrawn="1"/>
        </p:nvSpPr>
        <p:spPr>
          <a:xfrm>
            <a:off x="0" y="0"/>
            <a:ext cx="20104100" cy="113093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a:extLst>
              <a:ext uri="{FF2B5EF4-FFF2-40B4-BE49-F238E27FC236}">
                <a16:creationId xmlns:a16="http://schemas.microsoft.com/office/drawing/2014/main" id="{E8338A37-E243-9653-2F21-144EB4F50FBD}"/>
              </a:ext>
            </a:extLst>
          </p:cNvPr>
          <p:cNvPicPr>
            <a:picLocks noChangeAspect="1"/>
          </p:cNvPicPr>
          <p:nvPr userDrawn="1"/>
        </p:nvPicPr>
        <p:blipFill>
          <a:blip r:embed="rId2"/>
          <a:stretch>
            <a:fillRect/>
          </a:stretch>
        </p:blipFill>
        <p:spPr>
          <a:xfrm>
            <a:off x="17040711" y="10213191"/>
            <a:ext cx="2370013" cy="553464"/>
          </a:xfrm>
          <a:prstGeom prst="rect">
            <a:avLst/>
          </a:prstGeom>
        </p:spPr>
      </p:pic>
    </p:spTree>
    <p:extLst>
      <p:ext uri="{BB962C8B-B14F-4D97-AF65-F5344CB8AC3E}">
        <p14:creationId xmlns:p14="http://schemas.microsoft.com/office/powerpoint/2010/main" val="620852915"/>
      </p:ext>
    </p:extLst>
  </p:cSld>
  <p:clrMapOvr>
    <a:masterClrMapping/>
  </p:clrMapOvr>
  <p:transition spd="med">
    <p:pull/>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white background - brande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1BE490B-4170-8D8E-A28C-BEF68BF6D260}"/>
              </a:ext>
            </a:extLst>
          </p:cNvPr>
          <p:cNvPicPr>
            <a:picLocks noChangeAspect="1"/>
          </p:cNvPicPr>
          <p:nvPr userDrawn="1"/>
        </p:nvPicPr>
        <p:blipFill>
          <a:blip r:embed="rId2"/>
          <a:stretch>
            <a:fillRect/>
          </a:stretch>
        </p:blipFill>
        <p:spPr>
          <a:xfrm>
            <a:off x="17040713" y="10213193"/>
            <a:ext cx="2370012" cy="553464"/>
          </a:xfrm>
          <a:prstGeom prst="rect">
            <a:avLst/>
          </a:prstGeom>
        </p:spPr>
      </p:pic>
    </p:spTree>
    <p:extLst>
      <p:ext uri="{BB962C8B-B14F-4D97-AF65-F5344CB8AC3E}">
        <p14:creationId xmlns:p14="http://schemas.microsoft.com/office/powerpoint/2010/main" val="721644480"/>
      </p:ext>
    </p:extLst>
  </p:cSld>
  <p:clrMapOvr>
    <a:masterClrMapping/>
  </p:clrMapOvr>
  <p:transition spd="med">
    <p:pull/>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eam slide - yellow - 1 person">
    <p:spTree>
      <p:nvGrpSpPr>
        <p:cNvPr id="1" name=""/>
        <p:cNvGrpSpPr/>
        <p:nvPr/>
      </p:nvGrpSpPr>
      <p:grpSpPr>
        <a:xfrm>
          <a:off x="0" y="0"/>
          <a:ext cx="0" cy="0"/>
          <a:chOff x="0" y="0"/>
          <a:chExt cx="0" cy="0"/>
        </a:xfrm>
      </p:grpSpPr>
      <p:sp>
        <p:nvSpPr>
          <p:cNvPr id="5" name="Rectangle 4"/>
          <p:cNvSpPr/>
          <p:nvPr userDrawn="1"/>
        </p:nvSpPr>
        <p:spPr>
          <a:xfrm>
            <a:off x="0" y="0"/>
            <a:ext cx="20104100" cy="11309350"/>
          </a:xfrm>
          <a:prstGeom prst="rect">
            <a:avLst/>
          </a:prstGeom>
          <a:solidFill>
            <a:srgbClr val="0018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 Placeholder 9"/>
          <p:cNvSpPr>
            <a:spLocks noGrp="1"/>
          </p:cNvSpPr>
          <p:nvPr>
            <p:ph type="body" sz="quarter" idx="10" hasCustomPrompt="1"/>
          </p:nvPr>
        </p:nvSpPr>
        <p:spPr>
          <a:xfrm>
            <a:off x="753907" y="2800417"/>
            <a:ext cx="9194931" cy="2867728"/>
          </a:xfrm>
        </p:spPr>
        <p:txBody>
          <a:bodyPr anchor="b">
            <a:noAutofit/>
          </a:bodyPr>
          <a:lstStyle>
            <a:lvl1pPr marL="0" indent="0">
              <a:buNone/>
              <a:defRPr sz="6596" spc="495">
                <a:solidFill>
                  <a:schemeClr val="bg2"/>
                </a:solidFill>
                <a:latin typeface="+mj-lt"/>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Your team</a:t>
            </a:r>
            <a:endParaRPr lang="en-GB"/>
          </a:p>
        </p:txBody>
      </p:sp>
      <p:sp>
        <p:nvSpPr>
          <p:cNvPr id="3" name="Picture Placeholder 2"/>
          <p:cNvSpPr>
            <a:spLocks noGrp="1"/>
          </p:cNvSpPr>
          <p:nvPr>
            <p:ph type="pic" sz="quarter" idx="12"/>
          </p:nvPr>
        </p:nvSpPr>
        <p:spPr>
          <a:xfrm>
            <a:off x="12054228" y="-3"/>
            <a:ext cx="8049872" cy="11309353"/>
          </a:xfrm>
        </p:spPr>
        <p:txBody>
          <a:bodyPr/>
          <a:lstStyle/>
          <a:p>
            <a:endParaRPr lang="en-GB"/>
          </a:p>
        </p:txBody>
      </p:sp>
      <p:sp>
        <p:nvSpPr>
          <p:cNvPr id="17" name="Text Placeholder 2"/>
          <p:cNvSpPr>
            <a:spLocks noGrp="1"/>
          </p:cNvSpPr>
          <p:nvPr>
            <p:ph type="body" sz="quarter" idx="20"/>
          </p:nvPr>
        </p:nvSpPr>
        <p:spPr>
          <a:xfrm>
            <a:off x="753907" y="5681596"/>
            <a:ext cx="9194931" cy="2963469"/>
          </a:xfrm>
        </p:spPr>
        <p:txBody>
          <a:bodyPr>
            <a:noAutofit/>
          </a:bodyPr>
          <a:lstStyle>
            <a:lvl1pPr marL="0" indent="0">
              <a:buNone/>
              <a:defRPr sz="1979">
                <a:solidFill>
                  <a:schemeClr val="bg1"/>
                </a:solidFill>
                <a:latin typeface="+mn-lt"/>
              </a:defRPr>
            </a:lvl1pPr>
            <a:lvl2pPr marL="753923" indent="0">
              <a:buNone/>
              <a:defRPr sz="2309">
                <a:solidFill>
                  <a:schemeClr val="bg1"/>
                </a:solidFill>
              </a:defRPr>
            </a:lvl2pPr>
            <a:lvl3pPr marL="1507846" indent="0">
              <a:buNone/>
              <a:defRPr sz="2309">
                <a:solidFill>
                  <a:schemeClr val="bg1"/>
                </a:solidFill>
              </a:defRPr>
            </a:lvl3pPr>
            <a:lvl4pPr marL="2261768" indent="0">
              <a:buNone/>
              <a:defRPr sz="2309">
                <a:solidFill>
                  <a:schemeClr val="bg1"/>
                </a:solidFill>
              </a:defRPr>
            </a:lvl4pPr>
            <a:lvl5pPr marL="3015691" indent="0">
              <a:buNone/>
              <a:defRPr sz="2309">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1955979882"/>
      </p:ext>
    </p:extLst>
  </p:cSld>
  <p:clrMapOvr>
    <a:masterClrMapping/>
  </p:clrMapOvr>
  <p:transition spd="med">
    <p:pull/>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eam slide - yellow - 2 people">
    <p:spTree>
      <p:nvGrpSpPr>
        <p:cNvPr id="1" name=""/>
        <p:cNvGrpSpPr/>
        <p:nvPr/>
      </p:nvGrpSpPr>
      <p:grpSpPr>
        <a:xfrm>
          <a:off x="0" y="0"/>
          <a:ext cx="0" cy="0"/>
          <a:chOff x="0" y="0"/>
          <a:chExt cx="0" cy="0"/>
        </a:xfrm>
      </p:grpSpPr>
      <p:sp>
        <p:nvSpPr>
          <p:cNvPr id="5" name="Rectangle 4"/>
          <p:cNvSpPr/>
          <p:nvPr userDrawn="1"/>
        </p:nvSpPr>
        <p:spPr>
          <a:xfrm>
            <a:off x="0" y="0"/>
            <a:ext cx="20104100" cy="11309350"/>
          </a:xfrm>
          <a:prstGeom prst="rect">
            <a:avLst/>
          </a:prstGeom>
          <a:solidFill>
            <a:srgbClr val="0018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 Placeholder 9"/>
          <p:cNvSpPr>
            <a:spLocks noGrp="1"/>
          </p:cNvSpPr>
          <p:nvPr>
            <p:ph type="body" sz="quarter" idx="10" hasCustomPrompt="1"/>
          </p:nvPr>
        </p:nvSpPr>
        <p:spPr>
          <a:xfrm>
            <a:off x="753907" y="2800417"/>
            <a:ext cx="9194931" cy="2867728"/>
          </a:xfrm>
        </p:spPr>
        <p:txBody>
          <a:bodyPr anchor="b">
            <a:noAutofit/>
          </a:bodyPr>
          <a:lstStyle>
            <a:lvl1pPr marL="0" indent="0">
              <a:buNone/>
              <a:defRPr sz="6596" spc="495">
                <a:solidFill>
                  <a:schemeClr val="bg2"/>
                </a:solidFill>
                <a:latin typeface="+mj-lt"/>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Your team</a:t>
            </a:r>
            <a:endParaRPr lang="en-GB"/>
          </a:p>
        </p:txBody>
      </p:sp>
      <p:sp>
        <p:nvSpPr>
          <p:cNvPr id="17" name="Text Placeholder 2"/>
          <p:cNvSpPr>
            <a:spLocks noGrp="1"/>
          </p:cNvSpPr>
          <p:nvPr>
            <p:ph type="body" sz="quarter" idx="20"/>
          </p:nvPr>
        </p:nvSpPr>
        <p:spPr>
          <a:xfrm>
            <a:off x="753907" y="5681596"/>
            <a:ext cx="9194931" cy="2963469"/>
          </a:xfrm>
        </p:spPr>
        <p:txBody>
          <a:bodyPr>
            <a:noAutofit/>
          </a:bodyPr>
          <a:lstStyle>
            <a:lvl1pPr marL="0" indent="0">
              <a:buNone/>
              <a:defRPr sz="1979">
                <a:solidFill>
                  <a:schemeClr val="bg1"/>
                </a:solidFill>
                <a:latin typeface="+mn-lt"/>
              </a:defRPr>
            </a:lvl1pPr>
            <a:lvl2pPr marL="753923" indent="0">
              <a:buNone/>
              <a:defRPr sz="2309">
                <a:solidFill>
                  <a:schemeClr val="bg1"/>
                </a:solidFill>
              </a:defRPr>
            </a:lvl2pPr>
            <a:lvl3pPr marL="1507846" indent="0">
              <a:buNone/>
              <a:defRPr sz="2309">
                <a:solidFill>
                  <a:schemeClr val="bg1"/>
                </a:solidFill>
              </a:defRPr>
            </a:lvl3pPr>
            <a:lvl4pPr marL="2261768" indent="0">
              <a:buNone/>
              <a:defRPr sz="2309">
                <a:solidFill>
                  <a:schemeClr val="bg1"/>
                </a:solidFill>
              </a:defRPr>
            </a:lvl4pPr>
            <a:lvl5pPr marL="3015691" indent="0">
              <a:buNone/>
              <a:defRPr sz="2309">
                <a:solidFill>
                  <a:schemeClr val="bg1"/>
                </a:solidFill>
              </a:defRPr>
            </a:lvl5pPr>
          </a:lstStyle>
          <a:p>
            <a:pPr lvl="0"/>
            <a:r>
              <a:rPr lang="en-US"/>
              <a:t>Click to edit Master text styles</a:t>
            </a:r>
          </a:p>
        </p:txBody>
      </p:sp>
      <p:sp>
        <p:nvSpPr>
          <p:cNvPr id="6" name="Picture Placeholder 2"/>
          <p:cNvSpPr>
            <a:spLocks noGrp="1"/>
          </p:cNvSpPr>
          <p:nvPr>
            <p:ph type="pic" sz="quarter" idx="12"/>
          </p:nvPr>
        </p:nvSpPr>
        <p:spPr>
          <a:xfrm>
            <a:off x="14149157" y="2"/>
            <a:ext cx="5954943" cy="5654675"/>
          </a:xfrm>
        </p:spPr>
        <p:txBody>
          <a:bodyPr/>
          <a:lstStyle/>
          <a:p>
            <a:endParaRPr lang="en-GB"/>
          </a:p>
        </p:txBody>
      </p:sp>
      <p:sp>
        <p:nvSpPr>
          <p:cNvPr id="7" name="Picture Placeholder 2"/>
          <p:cNvSpPr>
            <a:spLocks noGrp="1"/>
          </p:cNvSpPr>
          <p:nvPr>
            <p:ph type="pic" sz="quarter" idx="17"/>
          </p:nvPr>
        </p:nvSpPr>
        <p:spPr>
          <a:xfrm>
            <a:off x="14149157" y="5681596"/>
            <a:ext cx="5954943" cy="5614299"/>
          </a:xfrm>
        </p:spPr>
        <p:txBody>
          <a:bodyPr/>
          <a:lstStyle/>
          <a:p>
            <a:endParaRPr lang="en-GB"/>
          </a:p>
        </p:txBody>
      </p:sp>
    </p:spTree>
    <p:extLst>
      <p:ext uri="{BB962C8B-B14F-4D97-AF65-F5344CB8AC3E}">
        <p14:creationId xmlns:p14="http://schemas.microsoft.com/office/powerpoint/2010/main" val="887284238"/>
      </p:ext>
    </p:extLst>
  </p:cSld>
  <p:clrMapOvr>
    <a:masterClrMapping/>
  </p:clrMapOvr>
  <p:transition spd="med">
    <p:pull/>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eam slide - yellow - 3 people">
    <p:spTree>
      <p:nvGrpSpPr>
        <p:cNvPr id="1" name=""/>
        <p:cNvGrpSpPr/>
        <p:nvPr/>
      </p:nvGrpSpPr>
      <p:grpSpPr>
        <a:xfrm>
          <a:off x="0" y="0"/>
          <a:ext cx="0" cy="0"/>
          <a:chOff x="0" y="0"/>
          <a:chExt cx="0" cy="0"/>
        </a:xfrm>
      </p:grpSpPr>
      <p:sp>
        <p:nvSpPr>
          <p:cNvPr id="5" name="Rectangle 4"/>
          <p:cNvSpPr/>
          <p:nvPr userDrawn="1"/>
        </p:nvSpPr>
        <p:spPr>
          <a:xfrm>
            <a:off x="0" y="0"/>
            <a:ext cx="20104100" cy="11309350"/>
          </a:xfrm>
          <a:prstGeom prst="rect">
            <a:avLst/>
          </a:prstGeom>
          <a:solidFill>
            <a:srgbClr val="0018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 Placeholder 9"/>
          <p:cNvSpPr>
            <a:spLocks noGrp="1"/>
          </p:cNvSpPr>
          <p:nvPr>
            <p:ph type="body" sz="quarter" idx="10" hasCustomPrompt="1"/>
          </p:nvPr>
        </p:nvSpPr>
        <p:spPr>
          <a:xfrm>
            <a:off x="753907" y="2800417"/>
            <a:ext cx="9194931" cy="2867728"/>
          </a:xfrm>
        </p:spPr>
        <p:txBody>
          <a:bodyPr anchor="b">
            <a:noAutofit/>
          </a:bodyPr>
          <a:lstStyle>
            <a:lvl1pPr marL="0" indent="0">
              <a:buNone/>
              <a:defRPr sz="6596" spc="495">
                <a:solidFill>
                  <a:schemeClr val="bg2"/>
                </a:solidFill>
                <a:latin typeface="+mj-lt"/>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Your team</a:t>
            </a:r>
            <a:endParaRPr lang="en-GB"/>
          </a:p>
        </p:txBody>
      </p:sp>
      <p:sp>
        <p:nvSpPr>
          <p:cNvPr id="17" name="Text Placeholder 2"/>
          <p:cNvSpPr>
            <a:spLocks noGrp="1"/>
          </p:cNvSpPr>
          <p:nvPr>
            <p:ph type="body" sz="quarter" idx="20"/>
          </p:nvPr>
        </p:nvSpPr>
        <p:spPr>
          <a:xfrm>
            <a:off x="753907" y="5681596"/>
            <a:ext cx="9194931" cy="2963469"/>
          </a:xfrm>
        </p:spPr>
        <p:txBody>
          <a:bodyPr>
            <a:noAutofit/>
          </a:bodyPr>
          <a:lstStyle>
            <a:lvl1pPr marL="0" indent="0">
              <a:buNone/>
              <a:defRPr sz="1979">
                <a:solidFill>
                  <a:schemeClr val="bg1"/>
                </a:solidFill>
                <a:latin typeface="+mn-lt"/>
              </a:defRPr>
            </a:lvl1pPr>
            <a:lvl2pPr marL="753923" indent="0">
              <a:buNone/>
              <a:defRPr sz="2309">
                <a:solidFill>
                  <a:schemeClr val="bg1"/>
                </a:solidFill>
              </a:defRPr>
            </a:lvl2pPr>
            <a:lvl3pPr marL="1507846" indent="0">
              <a:buNone/>
              <a:defRPr sz="2309">
                <a:solidFill>
                  <a:schemeClr val="bg1"/>
                </a:solidFill>
              </a:defRPr>
            </a:lvl3pPr>
            <a:lvl4pPr marL="2261768" indent="0">
              <a:buNone/>
              <a:defRPr sz="2309">
                <a:solidFill>
                  <a:schemeClr val="bg1"/>
                </a:solidFill>
              </a:defRPr>
            </a:lvl4pPr>
            <a:lvl5pPr marL="3015691" indent="0">
              <a:buNone/>
              <a:defRPr sz="2309">
                <a:solidFill>
                  <a:schemeClr val="bg1"/>
                </a:solidFill>
              </a:defRPr>
            </a:lvl5pPr>
          </a:lstStyle>
          <a:p>
            <a:pPr lvl="0"/>
            <a:r>
              <a:rPr lang="en-US"/>
              <a:t>Click to edit Master text styles</a:t>
            </a:r>
          </a:p>
        </p:txBody>
      </p:sp>
      <p:sp>
        <p:nvSpPr>
          <p:cNvPr id="8" name="Picture Placeholder 2"/>
          <p:cNvSpPr>
            <a:spLocks noGrp="1"/>
          </p:cNvSpPr>
          <p:nvPr>
            <p:ph type="pic" sz="quarter" idx="17"/>
          </p:nvPr>
        </p:nvSpPr>
        <p:spPr>
          <a:xfrm>
            <a:off x="16079164" y="13459"/>
            <a:ext cx="4024936" cy="3769785"/>
          </a:xfrm>
        </p:spPr>
        <p:txBody>
          <a:bodyPr/>
          <a:lstStyle/>
          <a:p>
            <a:endParaRPr lang="en-GB"/>
          </a:p>
        </p:txBody>
      </p:sp>
      <p:sp>
        <p:nvSpPr>
          <p:cNvPr id="9" name="Picture Placeholder 2"/>
          <p:cNvSpPr>
            <a:spLocks noGrp="1"/>
          </p:cNvSpPr>
          <p:nvPr>
            <p:ph type="pic" sz="quarter" idx="18"/>
          </p:nvPr>
        </p:nvSpPr>
        <p:spPr>
          <a:xfrm>
            <a:off x="16079164" y="3796705"/>
            <a:ext cx="4024936" cy="3769785"/>
          </a:xfrm>
        </p:spPr>
        <p:txBody>
          <a:bodyPr/>
          <a:lstStyle/>
          <a:p>
            <a:endParaRPr lang="en-GB"/>
          </a:p>
        </p:txBody>
      </p:sp>
      <p:sp>
        <p:nvSpPr>
          <p:cNvPr id="11" name="Picture Placeholder 2"/>
          <p:cNvSpPr>
            <a:spLocks noGrp="1"/>
          </p:cNvSpPr>
          <p:nvPr>
            <p:ph type="pic" sz="quarter" idx="19"/>
          </p:nvPr>
        </p:nvSpPr>
        <p:spPr>
          <a:xfrm>
            <a:off x="16079164" y="7579950"/>
            <a:ext cx="4024936" cy="3769785"/>
          </a:xfrm>
        </p:spPr>
        <p:txBody>
          <a:bodyPr/>
          <a:lstStyle/>
          <a:p>
            <a:endParaRPr lang="en-GB"/>
          </a:p>
        </p:txBody>
      </p:sp>
    </p:spTree>
    <p:extLst>
      <p:ext uri="{BB962C8B-B14F-4D97-AF65-F5344CB8AC3E}">
        <p14:creationId xmlns:p14="http://schemas.microsoft.com/office/powerpoint/2010/main" val="2389293665"/>
      </p:ext>
    </p:extLst>
  </p:cSld>
  <p:clrMapOvr>
    <a:masterClrMapping/>
  </p:clrMapOvr>
  <p:transition spd="med">
    <p:pull/>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eam slide - yellow - 4 people">
    <p:spTree>
      <p:nvGrpSpPr>
        <p:cNvPr id="1" name=""/>
        <p:cNvGrpSpPr/>
        <p:nvPr/>
      </p:nvGrpSpPr>
      <p:grpSpPr>
        <a:xfrm>
          <a:off x="0" y="0"/>
          <a:ext cx="0" cy="0"/>
          <a:chOff x="0" y="0"/>
          <a:chExt cx="0" cy="0"/>
        </a:xfrm>
      </p:grpSpPr>
      <p:sp>
        <p:nvSpPr>
          <p:cNvPr id="5" name="Rectangle 4"/>
          <p:cNvSpPr/>
          <p:nvPr userDrawn="1"/>
        </p:nvSpPr>
        <p:spPr>
          <a:xfrm>
            <a:off x="0" y="0"/>
            <a:ext cx="20104100" cy="11309350"/>
          </a:xfrm>
          <a:prstGeom prst="rect">
            <a:avLst/>
          </a:prstGeom>
          <a:solidFill>
            <a:srgbClr val="0018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 Placeholder 9"/>
          <p:cNvSpPr>
            <a:spLocks noGrp="1"/>
          </p:cNvSpPr>
          <p:nvPr>
            <p:ph type="body" sz="quarter" idx="10" hasCustomPrompt="1"/>
          </p:nvPr>
        </p:nvSpPr>
        <p:spPr>
          <a:xfrm>
            <a:off x="753907" y="2800417"/>
            <a:ext cx="9194931" cy="2867728"/>
          </a:xfrm>
        </p:spPr>
        <p:txBody>
          <a:bodyPr anchor="b">
            <a:noAutofit/>
          </a:bodyPr>
          <a:lstStyle>
            <a:lvl1pPr marL="0" indent="0">
              <a:buNone/>
              <a:defRPr sz="6596" spc="495">
                <a:solidFill>
                  <a:schemeClr val="bg2"/>
                </a:solidFill>
                <a:latin typeface="+mj-lt"/>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Your team</a:t>
            </a:r>
            <a:endParaRPr lang="en-GB"/>
          </a:p>
        </p:txBody>
      </p:sp>
      <p:sp>
        <p:nvSpPr>
          <p:cNvPr id="17" name="Text Placeholder 2"/>
          <p:cNvSpPr>
            <a:spLocks noGrp="1"/>
          </p:cNvSpPr>
          <p:nvPr>
            <p:ph type="body" sz="quarter" idx="20"/>
          </p:nvPr>
        </p:nvSpPr>
        <p:spPr>
          <a:xfrm>
            <a:off x="753907" y="5681596"/>
            <a:ext cx="9194931" cy="2963469"/>
          </a:xfrm>
        </p:spPr>
        <p:txBody>
          <a:bodyPr>
            <a:noAutofit/>
          </a:bodyPr>
          <a:lstStyle>
            <a:lvl1pPr marL="0" indent="0">
              <a:buNone/>
              <a:defRPr sz="1979">
                <a:solidFill>
                  <a:schemeClr val="bg1"/>
                </a:solidFill>
                <a:latin typeface="+mn-lt"/>
              </a:defRPr>
            </a:lvl1pPr>
            <a:lvl2pPr marL="753923" indent="0">
              <a:buNone/>
              <a:defRPr sz="2309">
                <a:solidFill>
                  <a:schemeClr val="bg1"/>
                </a:solidFill>
              </a:defRPr>
            </a:lvl2pPr>
            <a:lvl3pPr marL="1507846" indent="0">
              <a:buNone/>
              <a:defRPr sz="2309">
                <a:solidFill>
                  <a:schemeClr val="bg1"/>
                </a:solidFill>
              </a:defRPr>
            </a:lvl3pPr>
            <a:lvl4pPr marL="2261768" indent="0">
              <a:buNone/>
              <a:defRPr sz="2309">
                <a:solidFill>
                  <a:schemeClr val="bg1"/>
                </a:solidFill>
              </a:defRPr>
            </a:lvl4pPr>
            <a:lvl5pPr marL="3015691" indent="0">
              <a:buNone/>
              <a:defRPr sz="2309">
                <a:solidFill>
                  <a:schemeClr val="bg1"/>
                </a:solidFill>
              </a:defRPr>
            </a:lvl5pPr>
          </a:lstStyle>
          <a:p>
            <a:pPr lvl="0"/>
            <a:r>
              <a:rPr lang="en-US"/>
              <a:t>Click to edit Master text styles</a:t>
            </a:r>
          </a:p>
        </p:txBody>
      </p:sp>
      <p:sp>
        <p:nvSpPr>
          <p:cNvPr id="8" name="Picture Placeholder 2"/>
          <p:cNvSpPr>
            <a:spLocks noGrp="1"/>
          </p:cNvSpPr>
          <p:nvPr>
            <p:ph type="pic" sz="quarter" idx="17"/>
          </p:nvPr>
        </p:nvSpPr>
        <p:spPr>
          <a:xfrm>
            <a:off x="16079164" y="13457"/>
            <a:ext cx="4060834" cy="5654688"/>
          </a:xfrm>
        </p:spPr>
        <p:txBody>
          <a:bodyPr/>
          <a:lstStyle/>
          <a:p>
            <a:endParaRPr lang="en-GB"/>
          </a:p>
        </p:txBody>
      </p:sp>
      <p:sp>
        <p:nvSpPr>
          <p:cNvPr id="9" name="Picture Placeholder 2"/>
          <p:cNvSpPr>
            <a:spLocks noGrp="1"/>
          </p:cNvSpPr>
          <p:nvPr>
            <p:ph type="pic" sz="quarter" idx="18"/>
          </p:nvPr>
        </p:nvSpPr>
        <p:spPr>
          <a:xfrm>
            <a:off x="16108524" y="5695053"/>
            <a:ext cx="4060834" cy="5627754"/>
          </a:xfrm>
        </p:spPr>
        <p:txBody>
          <a:bodyPr/>
          <a:lstStyle/>
          <a:p>
            <a:endParaRPr lang="en-GB"/>
          </a:p>
        </p:txBody>
      </p:sp>
      <p:sp>
        <p:nvSpPr>
          <p:cNvPr id="11" name="Picture Placeholder 2"/>
          <p:cNvSpPr>
            <a:spLocks noGrp="1"/>
          </p:cNvSpPr>
          <p:nvPr>
            <p:ph type="pic" sz="quarter" idx="19"/>
          </p:nvPr>
        </p:nvSpPr>
        <p:spPr>
          <a:xfrm>
            <a:off x="12013473" y="13457"/>
            <a:ext cx="4060834" cy="5654688"/>
          </a:xfrm>
        </p:spPr>
        <p:txBody>
          <a:bodyPr/>
          <a:lstStyle/>
          <a:p>
            <a:endParaRPr lang="en-GB"/>
          </a:p>
        </p:txBody>
      </p:sp>
      <p:sp>
        <p:nvSpPr>
          <p:cNvPr id="12" name="Picture Placeholder 2"/>
          <p:cNvSpPr>
            <a:spLocks noGrp="1"/>
          </p:cNvSpPr>
          <p:nvPr>
            <p:ph type="pic" sz="quarter" idx="21"/>
          </p:nvPr>
        </p:nvSpPr>
        <p:spPr>
          <a:xfrm>
            <a:off x="12013473" y="5695053"/>
            <a:ext cx="4060834" cy="5627754"/>
          </a:xfrm>
        </p:spPr>
        <p:txBody>
          <a:bodyPr/>
          <a:lstStyle/>
          <a:p>
            <a:endParaRPr lang="en-GB"/>
          </a:p>
        </p:txBody>
      </p:sp>
    </p:spTree>
    <p:extLst>
      <p:ext uri="{BB962C8B-B14F-4D97-AF65-F5344CB8AC3E}">
        <p14:creationId xmlns:p14="http://schemas.microsoft.com/office/powerpoint/2010/main" val="1619052076"/>
      </p:ext>
    </p:extLst>
  </p:cSld>
  <p:clrMapOvr>
    <a:masterClrMapping/>
  </p:clrMapOvr>
  <p:transition spd="med">
    <p:pull/>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eam slide - yellow - 5 people">
    <p:spTree>
      <p:nvGrpSpPr>
        <p:cNvPr id="1" name=""/>
        <p:cNvGrpSpPr/>
        <p:nvPr/>
      </p:nvGrpSpPr>
      <p:grpSpPr>
        <a:xfrm>
          <a:off x="0" y="0"/>
          <a:ext cx="0" cy="0"/>
          <a:chOff x="0" y="0"/>
          <a:chExt cx="0" cy="0"/>
        </a:xfrm>
      </p:grpSpPr>
      <p:sp>
        <p:nvSpPr>
          <p:cNvPr id="5" name="Rectangle 4"/>
          <p:cNvSpPr/>
          <p:nvPr userDrawn="1"/>
        </p:nvSpPr>
        <p:spPr>
          <a:xfrm>
            <a:off x="0" y="0"/>
            <a:ext cx="20104100" cy="11309350"/>
          </a:xfrm>
          <a:prstGeom prst="rect">
            <a:avLst/>
          </a:prstGeom>
          <a:solidFill>
            <a:srgbClr val="0018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 Placeholder 9"/>
          <p:cNvSpPr>
            <a:spLocks noGrp="1"/>
          </p:cNvSpPr>
          <p:nvPr>
            <p:ph type="body" sz="quarter" idx="10" hasCustomPrompt="1"/>
          </p:nvPr>
        </p:nvSpPr>
        <p:spPr>
          <a:xfrm>
            <a:off x="753907" y="2800417"/>
            <a:ext cx="9194931" cy="2867728"/>
          </a:xfrm>
        </p:spPr>
        <p:txBody>
          <a:bodyPr anchor="b">
            <a:noAutofit/>
          </a:bodyPr>
          <a:lstStyle>
            <a:lvl1pPr marL="0" indent="0">
              <a:buNone/>
              <a:defRPr sz="6596" spc="495">
                <a:solidFill>
                  <a:schemeClr val="bg2"/>
                </a:solidFill>
                <a:latin typeface="+mj-lt"/>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Your team</a:t>
            </a:r>
            <a:endParaRPr lang="en-GB"/>
          </a:p>
        </p:txBody>
      </p:sp>
      <p:sp>
        <p:nvSpPr>
          <p:cNvPr id="17" name="Text Placeholder 2"/>
          <p:cNvSpPr>
            <a:spLocks noGrp="1"/>
          </p:cNvSpPr>
          <p:nvPr>
            <p:ph type="body" sz="quarter" idx="20"/>
          </p:nvPr>
        </p:nvSpPr>
        <p:spPr>
          <a:xfrm>
            <a:off x="753907" y="5681596"/>
            <a:ext cx="9194931" cy="2963469"/>
          </a:xfrm>
        </p:spPr>
        <p:txBody>
          <a:bodyPr>
            <a:noAutofit/>
          </a:bodyPr>
          <a:lstStyle>
            <a:lvl1pPr marL="0" indent="0">
              <a:buNone/>
              <a:defRPr sz="1979">
                <a:solidFill>
                  <a:schemeClr val="bg1"/>
                </a:solidFill>
                <a:latin typeface="+mn-lt"/>
              </a:defRPr>
            </a:lvl1pPr>
            <a:lvl2pPr marL="753923" indent="0">
              <a:buNone/>
              <a:defRPr sz="2309">
                <a:solidFill>
                  <a:schemeClr val="bg1"/>
                </a:solidFill>
              </a:defRPr>
            </a:lvl2pPr>
            <a:lvl3pPr marL="1507846" indent="0">
              <a:buNone/>
              <a:defRPr sz="2309">
                <a:solidFill>
                  <a:schemeClr val="bg1"/>
                </a:solidFill>
              </a:defRPr>
            </a:lvl3pPr>
            <a:lvl4pPr marL="2261768" indent="0">
              <a:buNone/>
              <a:defRPr sz="2309">
                <a:solidFill>
                  <a:schemeClr val="bg1"/>
                </a:solidFill>
              </a:defRPr>
            </a:lvl4pPr>
            <a:lvl5pPr marL="3015691" indent="0">
              <a:buNone/>
              <a:defRPr sz="2309">
                <a:solidFill>
                  <a:schemeClr val="bg1"/>
                </a:solidFill>
              </a:defRPr>
            </a:lvl5pPr>
          </a:lstStyle>
          <a:p>
            <a:pPr lvl="0"/>
            <a:r>
              <a:rPr lang="en-US"/>
              <a:t>Click to edit Master text styles</a:t>
            </a:r>
          </a:p>
        </p:txBody>
      </p:sp>
      <p:sp>
        <p:nvSpPr>
          <p:cNvPr id="6" name="Picture Placeholder 2"/>
          <p:cNvSpPr>
            <a:spLocks noGrp="1"/>
          </p:cNvSpPr>
          <p:nvPr>
            <p:ph type="pic" sz="quarter" idx="12"/>
          </p:nvPr>
        </p:nvSpPr>
        <p:spPr>
          <a:xfrm>
            <a:off x="12054228" y="2"/>
            <a:ext cx="4024936" cy="5654675"/>
          </a:xfrm>
        </p:spPr>
        <p:txBody>
          <a:bodyPr/>
          <a:lstStyle/>
          <a:p>
            <a:endParaRPr lang="en-GB"/>
          </a:p>
        </p:txBody>
      </p:sp>
      <p:sp>
        <p:nvSpPr>
          <p:cNvPr id="7" name="Picture Placeholder 2"/>
          <p:cNvSpPr>
            <a:spLocks noGrp="1"/>
          </p:cNvSpPr>
          <p:nvPr>
            <p:ph type="pic" sz="quarter" idx="17"/>
          </p:nvPr>
        </p:nvSpPr>
        <p:spPr>
          <a:xfrm>
            <a:off x="12054228" y="5681596"/>
            <a:ext cx="4024936" cy="5614299"/>
          </a:xfrm>
        </p:spPr>
        <p:txBody>
          <a:bodyPr/>
          <a:lstStyle/>
          <a:p>
            <a:endParaRPr lang="en-GB"/>
          </a:p>
        </p:txBody>
      </p:sp>
      <p:sp>
        <p:nvSpPr>
          <p:cNvPr id="8" name="Picture Placeholder 2"/>
          <p:cNvSpPr>
            <a:spLocks noGrp="1"/>
          </p:cNvSpPr>
          <p:nvPr>
            <p:ph type="pic" sz="quarter" idx="21"/>
          </p:nvPr>
        </p:nvSpPr>
        <p:spPr>
          <a:xfrm>
            <a:off x="16079164" y="13459"/>
            <a:ext cx="4024936" cy="3769785"/>
          </a:xfrm>
        </p:spPr>
        <p:txBody>
          <a:bodyPr/>
          <a:lstStyle/>
          <a:p>
            <a:endParaRPr lang="en-GB"/>
          </a:p>
        </p:txBody>
      </p:sp>
      <p:sp>
        <p:nvSpPr>
          <p:cNvPr id="9" name="Picture Placeholder 2"/>
          <p:cNvSpPr>
            <a:spLocks noGrp="1"/>
          </p:cNvSpPr>
          <p:nvPr>
            <p:ph type="pic" sz="quarter" idx="18"/>
          </p:nvPr>
        </p:nvSpPr>
        <p:spPr>
          <a:xfrm>
            <a:off x="16079164" y="3796705"/>
            <a:ext cx="4024936" cy="3769785"/>
          </a:xfrm>
        </p:spPr>
        <p:txBody>
          <a:bodyPr/>
          <a:lstStyle/>
          <a:p>
            <a:endParaRPr lang="en-GB"/>
          </a:p>
        </p:txBody>
      </p:sp>
      <p:sp>
        <p:nvSpPr>
          <p:cNvPr id="11" name="Picture Placeholder 2"/>
          <p:cNvSpPr>
            <a:spLocks noGrp="1"/>
          </p:cNvSpPr>
          <p:nvPr>
            <p:ph type="pic" sz="quarter" idx="19"/>
          </p:nvPr>
        </p:nvSpPr>
        <p:spPr>
          <a:xfrm>
            <a:off x="16079164" y="7579950"/>
            <a:ext cx="4024936" cy="3769785"/>
          </a:xfrm>
        </p:spPr>
        <p:txBody>
          <a:bodyPr/>
          <a:lstStyle/>
          <a:p>
            <a:endParaRPr lang="en-GB"/>
          </a:p>
        </p:txBody>
      </p:sp>
    </p:spTree>
    <p:extLst>
      <p:ext uri="{BB962C8B-B14F-4D97-AF65-F5344CB8AC3E}">
        <p14:creationId xmlns:p14="http://schemas.microsoft.com/office/powerpoint/2010/main" val="3263734422"/>
      </p:ext>
    </p:extLst>
  </p:cSld>
  <p:clrMapOvr>
    <a:masterClrMapping/>
  </p:clrMapOvr>
  <p:transition spd="med">
    <p:pull/>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eam slide - yellow - 6 people">
    <p:spTree>
      <p:nvGrpSpPr>
        <p:cNvPr id="1" name=""/>
        <p:cNvGrpSpPr/>
        <p:nvPr/>
      </p:nvGrpSpPr>
      <p:grpSpPr>
        <a:xfrm>
          <a:off x="0" y="0"/>
          <a:ext cx="0" cy="0"/>
          <a:chOff x="0" y="0"/>
          <a:chExt cx="0" cy="0"/>
        </a:xfrm>
      </p:grpSpPr>
      <p:sp>
        <p:nvSpPr>
          <p:cNvPr id="5" name="Rectangle 4"/>
          <p:cNvSpPr/>
          <p:nvPr userDrawn="1"/>
        </p:nvSpPr>
        <p:spPr>
          <a:xfrm>
            <a:off x="0" y="0"/>
            <a:ext cx="20104100" cy="11309350"/>
          </a:xfrm>
          <a:prstGeom prst="rect">
            <a:avLst/>
          </a:prstGeom>
          <a:solidFill>
            <a:srgbClr val="0018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solidFill>
            </a:endParaRPr>
          </a:p>
        </p:txBody>
      </p:sp>
      <p:sp>
        <p:nvSpPr>
          <p:cNvPr id="3" name="Picture Placeholder 2"/>
          <p:cNvSpPr>
            <a:spLocks noGrp="1"/>
          </p:cNvSpPr>
          <p:nvPr>
            <p:ph type="pic" sz="quarter" idx="12"/>
          </p:nvPr>
        </p:nvSpPr>
        <p:spPr>
          <a:xfrm>
            <a:off x="12054228" y="-2"/>
            <a:ext cx="4024936" cy="3769785"/>
          </a:xfrm>
        </p:spPr>
        <p:txBody>
          <a:bodyPr/>
          <a:lstStyle/>
          <a:p>
            <a:endParaRPr lang="en-GB"/>
          </a:p>
        </p:txBody>
      </p:sp>
      <p:sp>
        <p:nvSpPr>
          <p:cNvPr id="8" name="Picture Placeholder 2"/>
          <p:cNvSpPr>
            <a:spLocks noGrp="1"/>
          </p:cNvSpPr>
          <p:nvPr>
            <p:ph type="pic" sz="quarter" idx="14"/>
          </p:nvPr>
        </p:nvSpPr>
        <p:spPr>
          <a:xfrm>
            <a:off x="12054228" y="3783244"/>
            <a:ext cx="4024936" cy="3769785"/>
          </a:xfrm>
        </p:spPr>
        <p:txBody>
          <a:bodyPr/>
          <a:lstStyle/>
          <a:p>
            <a:endParaRPr lang="en-GB"/>
          </a:p>
        </p:txBody>
      </p:sp>
      <p:sp>
        <p:nvSpPr>
          <p:cNvPr id="11" name="Picture Placeholder 2"/>
          <p:cNvSpPr>
            <a:spLocks noGrp="1"/>
          </p:cNvSpPr>
          <p:nvPr>
            <p:ph type="pic" sz="quarter" idx="16"/>
          </p:nvPr>
        </p:nvSpPr>
        <p:spPr>
          <a:xfrm>
            <a:off x="12054228" y="7566489"/>
            <a:ext cx="4024936" cy="3769785"/>
          </a:xfrm>
        </p:spPr>
        <p:txBody>
          <a:bodyPr/>
          <a:lstStyle/>
          <a:p>
            <a:endParaRPr lang="en-GB"/>
          </a:p>
        </p:txBody>
      </p:sp>
      <p:sp>
        <p:nvSpPr>
          <p:cNvPr id="14" name="Picture Placeholder 2"/>
          <p:cNvSpPr>
            <a:spLocks noGrp="1"/>
          </p:cNvSpPr>
          <p:nvPr>
            <p:ph type="pic" sz="quarter" idx="17"/>
          </p:nvPr>
        </p:nvSpPr>
        <p:spPr>
          <a:xfrm>
            <a:off x="16079164" y="13459"/>
            <a:ext cx="4024936" cy="3769785"/>
          </a:xfrm>
        </p:spPr>
        <p:txBody>
          <a:bodyPr/>
          <a:lstStyle/>
          <a:p>
            <a:endParaRPr lang="en-GB"/>
          </a:p>
        </p:txBody>
      </p:sp>
      <p:sp>
        <p:nvSpPr>
          <p:cNvPr id="15" name="Picture Placeholder 2"/>
          <p:cNvSpPr>
            <a:spLocks noGrp="1"/>
          </p:cNvSpPr>
          <p:nvPr>
            <p:ph type="pic" sz="quarter" idx="18"/>
          </p:nvPr>
        </p:nvSpPr>
        <p:spPr>
          <a:xfrm>
            <a:off x="16079164" y="3796705"/>
            <a:ext cx="4024936" cy="3769785"/>
          </a:xfrm>
        </p:spPr>
        <p:txBody>
          <a:bodyPr/>
          <a:lstStyle/>
          <a:p>
            <a:endParaRPr lang="en-GB"/>
          </a:p>
        </p:txBody>
      </p:sp>
      <p:sp>
        <p:nvSpPr>
          <p:cNvPr id="16" name="Picture Placeholder 2"/>
          <p:cNvSpPr>
            <a:spLocks noGrp="1"/>
          </p:cNvSpPr>
          <p:nvPr>
            <p:ph type="pic" sz="quarter" idx="19"/>
          </p:nvPr>
        </p:nvSpPr>
        <p:spPr>
          <a:xfrm>
            <a:off x="16079164" y="7579950"/>
            <a:ext cx="4024936" cy="3769785"/>
          </a:xfrm>
        </p:spPr>
        <p:txBody>
          <a:bodyPr/>
          <a:lstStyle/>
          <a:p>
            <a:endParaRPr lang="en-GB"/>
          </a:p>
        </p:txBody>
      </p:sp>
      <p:sp>
        <p:nvSpPr>
          <p:cNvPr id="12" name="Text Placeholder 9"/>
          <p:cNvSpPr>
            <a:spLocks noGrp="1"/>
          </p:cNvSpPr>
          <p:nvPr>
            <p:ph type="body" sz="quarter" idx="10" hasCustomPrompt="1"/>
          </p:nvPr>
        </p:nvSpPr>
        <p:spPr>
          <a:xfrm>
            <a:off x="753907" y="2800417"/>
            <a:ext cx="9194931" cy="2867728"/>
          </a:xfrm>
        </p:spPr>
        <p:txBody>
          <a:bodyPr anchor="b">
            <a:noAutofit/>
          </a:bodyPr>
          <a:lstStyle>
            <a:lvl1pPr marL="0" indent="0">
              <a:buNone/>
              <a:defRPr sz="6596" spc="495">
                <a:solidFill>
                  <a:schemeClr val="bg2"/>
                </a:solidFill>
                <a:latin typeface="+mj-lt"/>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Your team</a:t>
            </a:r>
            <a:endParaRPr lang="en-GB"/>
          </a:p>
        </p:txBody>
      </p:sp>
      <p:sp>
        <p:nvSpPr>
          <p:cNvPr id="13" name="Text Placeholder 2"/>
          <p:cNvSpPr>
            <a:spLocks noGrp="1"/>
          </p:cNvSpPr>
          <p:nvPr>
            <p:ph type="body" sz="quarter" idx="20"/>
          </p:nvPr>
        </p:nvSpPr>
        <p:spPr>
          <a:xfrm>
            <a:off x="753907" y="5681596"/>
            <a:ext cx="9194931" cy="2963469"/>
          </a:xfrm>
        </p:spPr>
        <p:txBody>
          <a:bodyPr>
            <a:noAutofit/>
          </a:bodyPr>
          <a:lstStyle>
            <a:lvl1pPr marL="0" indent="0">
              <a:buNone/>
              <a:defRPr sz="1979">
                <a:solidFill>
                  <a:schemeClr val="bg1"/>
                </a:solidFill>
                <a:latin typeface="+mn-lt"/>
              </a:defRPr>
            </a:lvl1pPr>
            <a:lvl2pPr marL="753923" indent="0">
              <a:buNone/>
              <a:defRPr sz="2309">
                <a:solidFill>
                  <a:schemeClr val="bg1"/>
                </a:solidFill>
              </a:defRPr>
            </a:lvl2pPr>
            <a:lvl3pPr marL="1507846" indent="0">
              <a:buNone/>
              <a:defRPr sz="2309">
                <a:solidFill>
                  <a:schemeClr val="bg1"/>
                </a:solidFill>
              </a:defRPr>
            </a:lvl3pPr>
            <a:lvl4pPr marL="2261768" indent="0">
              <a:buNone/>
              <a:defRPr sz="2309">
                <a:solidFill>
                  <a:schemeClr val="bg1"/>
                </a:solidFill>
              </a:defRPr>
            </a:lvl4pPr>
            <a:lvl5pPr marL="3015691" indent="0">
              <a:buNone/>
              <a:defRPr sz="2309">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1488618868"/>
      </p:ext>
    </p:extLst>
  </p:cSld>
  <p:clrMapOvr>
    <a:masterClrMapping/>
  </p:clrMapOvr>
  <p:transition spd="med">
    <p:pull/>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eam slide - ash - 1 person">
    <p:spTree>
      <p:nvGrpSpPr>
        <p:cNvPr id="1" name=""/>
        <p:cNvGrpSpPr/>
        <p:nvPr/>
      </p:nvGrpSpPr>
      <p:grpSpPr>
        <a:xfrm>
          <a:off x="0" y="0"/>
          <a:ext cx="0" cy="0"/>
          <a:chOff x="0" y="0"/>
          <a:chExt cx="0" cy="0"/>
        </a:xfrm>
      </p:grpSpPr>
      <p:sp>
        <p:nvSpPr>
          <p:cNvPr id="5" name="Rectangle 4"/>
          <p:cNvSpPr/>
          <p:nvPr userDrawn="1"/>
        </p:nvSpPr>
        <p:spPr>
          <a:xfrm>
            <a:off x="0" y="0"/>
            <a:ext cx="20104100" cy="113093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 Placeholder 9"/>
          <p:cNvSpPr>
            <a:spLocks noGrp="1"/>
          </p:cNvSpPr>
          <p:nvPr>
            <p:ph type="body" sz="quarter" idx="10" hasCustomPrompt="1"/>
          </p:nvPr>
        </p:nvSpPr>
        <p:spPr>
          <a:xfrm>
            <a:off x="753907" y="2800417"/>
            <a:ext cx="9194931" cy="2867728"/>
          </a:xfrm>
        </p:spPr>
        <p:txBody>
          <a:bodyPr anchor="b">
            <a:noAutofit/>
          </a:bodyPr>
          <a:lstStyle>
            <a:lvl1pPr marL="0" indent="0">
              <a:buNone/>
              <a:defRPr sz="6596" spc="495">
                <a:solidFill>
                  <a:schemeClr val="bg2"/>
                </a:solidFill>
                <a:latin typeface="+mj-lt"/>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Your team</a:t>
            </a:r>
            <a:endParaRPr lang="en-GB"/>
          </a:p>
        </p:txBody>
      </p:sp>
      <p:sp>
        <p:nvSpPr>
          <p:cNvPr id="3" name="Picture Placeholder 2"/>
          <p:cNvSpPr>
            <a:spLocks noGrp="1"/>
          </p:cNvSpPr>
          <p:nvPr>
            <p:ph type="pic" sz="quarter" idx="12"/>
          </p:nvPr>
        </p:nvSpPr>
        <p:spPr>
          <a:xfrm>
            <a:off x="12054228" y="-3"/>
            <a:ext cx="8049872" cy="11309353"/>
          </a:xfrm>
        </p:spPr>
        <p:txBody>
          <a:bodyPr/>
          <a:lstStyle/>
          <a:p>
            <a:endParaRPr lang="en-GB"/>
          </a:p>
        </p:txBody>
      </p:sp>
      <p:sp>
        <p:nvSpPr>
          <p:cNvPr id="17" name="Text Placeholder 2"/>
          <p:cNvSpPr>
            <a:spLocks noGrp="1"/>
          </p:cNvSpPr>
          <p:nvPr>
            <p:ph type="body" sz="quarter" idx="20"/>
          </p:nvPr>
        </p:nvSpPr>
        <p:spPr>
          <a:xfrm>
            <a:off x="753907" y="5681596"/>
            <a:ext cx="9194931" cy="2963469"/>
          </a:xfrm>
        </p:spPr>
        <p:txBody>
          <a:bodyPr>
            <a:noAutofit/>
          </a:bodyPr>
          <a:lstStyle>
            <a:lvl1pPr marL="0" indent="0">
              <a:buNone/>
              <a:defRPr sz="1979">
                <a:solidFill>
                  <a:schemeClr val="bg1"/>
                </a:solidFill>
                <a:latin typeface="+mn-lt"/>
              </a:defRPr>
            </a:lvl1pPr>
            <a:lvl2pPr marL="753923" indent="0">
              <a:buNone/>
              <a:defRPr sz="2309">
                <a:solidFill>
                  <a:schemeClr val="bg1"/>
                </a:solidFill>
              </a:defRPr>
            </a:lvl2pPr>
            <a:lvl3pPr marL="1507846" indent="0">
              <a:buNone/>
              <a:defRPr sz="2309">
                <a:solidFill>
                  <a:schemeClr val="bg1"/>
                </a:solidFill>
              </a:defRPr>
            </a:lvl3pPr>
            <a:lvl4pPr marL="2261768" indent="0">
              <a:buNone/>
              <a:defRPr sz="2309">
                <a:solidFill>
                  <a:schemeClr val="bg1"/>
                </a:solidFill>
              </a:defRPr>
            </a:lvl4pPr>
            <a:lvl5pPr marL="3015691" indent="0">
              <a:buNone/>
              <a:defRPr sz="2309">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2598392354"/>
      </p:ext>
    </p:extLst>
  </p:cSld>
  <p:clrMapOvr>
    <a:masterClrMapping/>
  </p:clrMapOvr>
  <p:transition spd="med">
    <p:pull/>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8250" b="1" i="0">
                <a:solidFill>
                  <a:srgbClr val="FF8FFF"/>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3/8/2023</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eam slide - ash - 2 people">
    <p:spTree>
      <p:nvGrpSpPr>
        <p:cNvPr id="1" name=""/>
        <p:cNvGrpSpPr/>
        <p:nvPr/>
      </p:nvGrpSpPr>
      <p:grpSpPr>
        <a:xfrm>
          <a:off x="0" y="0"/>
          <a:ext cx="0" cy="0"/>
          <a:chOff x="0" y="0"/>
          <a:chExt cx="0" cy="0"/>
        </a:xfrm>
      </p:grpSpPr>
      <p:sp>
        <p:nvSpPr>
          <p:cNvPr id="5" name="Rectangle 4"/>
          <p:cNvSpPr/>
          <p:nvPr userDrawn="1"/>
        </p:nvSpPr>
        <p:spPr>
          <a:xfrm>
            <a:off x="0" y="0"/>
            <a:ext cx="20104100" cy="113093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 Placeholder 9"/>
          <p:cNvSpPr>
            <a:spLocks noGrp="1"/>
          </p:cNvSpPr>
          <p:nvPr>
            <p:ph type="body" sz="quarter" idx="10" hasCustomPrompt="1"/>
          </p:nvPr>
        </p:nvSpPr>
        <p:spPr>
          <a:xfrm>
            <a:off x="753907" y="2800417"/>
            <a:ext cx="9194931" cy="2867728"/>
          </a:xfrm>
        </p:spPr>
        <p:txBody>
          <a:bodyPr anchor="b">
            <a:noAutofit/>
          </a:bodyPr>
          <a:lstStyle>
            <a:lvl1pPr marL="0" indent="0">
              <a:buNone/>
              <a:defRPr sz="6596" spc="495">
                <a:solidFill>
                  <a:schemeClr val="bg2"/>
                </a:solidFill>
                <a:latin typeface="+mj-lt"/>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Your team</a:t>
            </a:r>
            <a:endParaRPr lang="en-GB"/>
          </a:p>
        </p:txBody>
      </p:sp>
      <p:sp>
        <p:nvSpPr>
          <p:cNvPr id="17" name="Text Placeholder 2"/>
          <p:cNvSpPr>
            <a:spLocks noGrp="1"/>
          </p:cNvSpPr>
          <p:nvPr>
            <p:ph type="body" sz="quarter" idx="20"/>
          </p:nvPr>
        </p:nvSpPr>
        <p:spPr>
          <a:xfrm>
            <a:off x="753907" y="5681596"/>
            <a:ext cx="9194931" cy="2963469"/>
          </a:xfrm>
        </p:spPr>
        <p:txBody>
          <a:bodyPr>
            <a:noAutofit/>
          </a:bodyPr>
          <a:lstStyle>
            <a:lvl1pPr marL="0" indent="0">
              <a:buNone/>
              <a:defRPr sz="1979">
                <a:solidFill>
                  <a:schemeClr val="bg1"/>
                </a:solidFill>
                <a:latin typeface="+mn-lt"/>
              </a:defRPr>
            </a:lvl1pPr>
            <a:lvl2pPr marL="753923" indent="0">
              <a:buNone/>
              <a:defRPr sz="2309">
                <a:solidFill>
                  <a:schemeClr val="bg1"/>
                </a:solidFill>
              </a:defRPr>
            </a:lvl2pPr>
            <a:lvl3pPr marL="1507846" indent="0">
              <a:buNone/>
              <a:defRPr sz="2309">
                <a:solidFill>
                  <a:schemeClr val="bg1"/>
                </a:solidFill>
              </a:defRPr>
            </a:lvl3pPr>
            <a:lvl4pPr marL="2261768" indent="0">
              <a:buNone/>
              <a:defRPr sz="2309">
                <a:solidFill>
                  <a:schemeClr val="bg1"/>
                </a:solidFill>
              </a:defRPr>
            </a:lvl4pPr>
            <a:lvl5pPr marL="3015691" indent="0">
              <a:buNone/>
              <a:defRPr sz="2309">
                <a:solidFill>
                  <a:schemeClr val="bg1"/>
                </a:solidFill>
              </a:defRPr>
            </a:lvl5pPr>
          </a:lstStyle>
          <a:p>
            <a:pPr lvl="0"/>
            <a:r>
              <a:rPr lang="en-US"/>
              <a:t>Click to edit Master text styles</a:t>
            </a:r>
          </a:p>
        </p:txBody>
      </p:sp>
      <p:sp>
        <p:nvSpPr>
          <p:cNvPr id="6" name="Picture Placeholder 2"/>
          <p:cNvSpPr>
            <a:spLocks noGrp="1"/>
          </p:cNvSpPr>
          <p:nvPr>
            <p:ph type="pic" sz="quarter" idx="12"/>
          </p:nvPr>
        </p:nvSpPr>
        <p:spPr>
          <a:xfrm>
            <a:off x="14149157" y="2"/>
            <a:ext cx="5954943" cy="5654675"/>
          </a:xfrm>
        </p:spPr>
        <p:txBody>
          <a:bodyPr/>
          <a:lstStyle/>
          <a:p>
            <a:endParaRPr lang="en-GB"/>
          </a:p>
        </p:txBody>
      </p:sp>
      <p:sp>
        <p:nvSpPr>
          <p:cNvPr id="7" name="Picture Placeholder 2"/>
          <p:cNvSpPr>
            <a:spLocks noGrp="1"/>
          </p:cNvSpPr>
          <p:nvPr>
            <p:ph type="pic" sz="quarter" idx="17"/>
          </p:nvPr>
        </p:nvSpPr>
        <p:spPr>
          <a:xfrm>
            <a:off x="14149157" y="5681596"/>
            <a:ext cx="5954943" cy="5614299"/>
          </a:xfrm>
        </p:spPr>
        <p:txBody>
          <a:bodyPr/>
          <a:lstStyle/>
          <a:p>
            <a:endParaRPr lang="en-GB"/>
          </a:p>
        </p:txBody>
      </p:sp>
    </p:spTree>
    <p:extLst>
      <p:ext uri="{BB962C8B-B14F-4D97-AF65-F5344CB8AC3E}">
        <p14:creationId xmlns:p14="http://schemas.microsoft.com/office/powerpoint/2010/main" val="764852306"/>
      </p:ext>
    </p:extLst>
  </p:cSld>
  <p:clrMapOvr>
    <a:masterClrMapping/>
  </p:clrMapOvr>
  <p:transition spd="med">
    <p:pull/>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eam slide - ash - 3 people">
    <p:spTree>
      <p:nvGrpSpPr>
        <p:cNvPr id="1" name=""/>
        <p:cNvGrpSpPr/>
        <p:nvPr/>
      </p:nvGrpSpPr>
      <p:grpSpPr>
        <a:xfrm>
          <a:off x="0" y="0"/>
          <a:ext cx="0" cy="0"/>
          <a:chOff x="0" y="0"/>
          <a:chExt cx="0" cy="0"/>
        </a:xfrm>
      </p:grpSpPr>
      <p:sp>
        <p:nvSpPr>
          <p:cNvPr id="5" name="Rectangle 4"/>
          <p:cNvSpPr/>
          <p:nvPr userDrawn="1"/>
        </p:nvSpPr>
        <p:spPr>
          <a:xfrm>
            <a:off x="0" y="0"/>
            <a:ext cx="20104100" cy="113093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 Placeholder 9"/>
          <p:cNvSpPr>
            <a:spLocks noGrp="1"/>
          </p:cNvSpPr>
          <p:nvPr>
            <p:ph type="body" sz="quarter" idx="10" hasCustomPrompt="1"/>
          </p:nvPr>
        </p:nvSpPr>
        <p:spPr>
          <a:xfrm>
            <a:off x="753907" y="2800417"/>
            <a:ext cx="9194931" cy="2867728"/>
          </a:xfrm>
        </p:spPr>
        <p:txBody>
          <a:bodyPr anchor="b">
            <a:noAutofit/>
          </a:bodyPr>
          <a:lstStyle>
            <a:lvl1pPr marL="0" indent="0">
              <a:buNone/>
              <a:defRPr sz="6596" spc="495">
                <a:solidFill>
                  <a:schemeClr val="bg2"/>
                </a:solidFill>
                <a:latin typeface="+mj-lt"/>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Your team</a:t>
            </a:r>
            <a:endParaRPr lang="en-GB"/>
          </a:p>
        </p:txBody>
      </p:sp>
      <p:sp>
        <p:nvSpPr>
          <p:cNvPr id="17" name="Text Placeholder 2"/>
          <p:cNvSpPr>
            <a:spLocks noGrp="1"/>
          </p:cNvSpPr>
          <p:nvPr>
            <p:ph type="body" sz="quarter" idx="20"/>
          </p:nvPr>
        </p:nvSpPr>
        <p:spPr>
          <a:xfrm>
            <a:off x="753907" y="5681596"/>
            <a:ext cx="9194931" cy="2963469"/>
          </a:xfrm>
        </p:spPr>
        <p:txBody>
          <a:bodyPr>
            <a:noAutofit/>
          </a:bodyPr>
          <a:lstStyle>
            <a:lvl1pPr marL="0" indent="0">
              <a:buNone/>
              <a:defRPr sz="1979">
                <a:solidFill>
                  <a:schemeClr val="bg1"/>
                </a:solidFill>
                <a:latin typeface="+mn-lt"/>
              </a:defRPr>
            </a:lvl1pPr>
            <a:lvl2pPr marL="753923" indent="0">
              <a:buNone/>
              <a:defRPr sz="2309">
                <a:solidFill>
                  <a:schemeClr val="bg1"/>
                </a:solidFill>
              </a:defRPr>
            </a:lvl2pPr>
            <a:lvl3pPr marL="1507846" indent="0">
              <a:buNone/>
              <a:defRPr sz="2309">
                <a:solidFill>
                  <a:schemeClr val="bg1"/>
                </a:solidFill>
              </a:defRPr>
            </a:lvl3pPr>
            <a:lvl4pPr marL="2261768" indent="0">
              <a:buNone/>
              <a:defRPr sz="2309">
                <a:solidFill>
                  <a:schemeClr val="bg1"/>
                </a:solidFill>
              </a:defRPr>
            </a:lvl4pPr>
            <a:lvl5pPr marL="3015691" indent="0">
              <a:buNone/>
              <a:defRPr sz="2309">
                <a:solidFill>
                  <a:schemeClr val="bg1"/>
                </a:solidFill>
              </a:defRPr>
            </a:lvl5pPr>
          </a:lstStyle>
          <a:p>
            <a:pPr lvl="0"/>
            <a:r>
              <a:rPr lang="en-US"/>
              <a:t>Click to edit Master text styles</a:t>
            </a:r>
          </a:p>
        </p:txBody>
      </p:sp>
      <p:sp>
        <p:nvSpPr>
          <p:cNvPr id="8" name="Picture Placeholder 2"/>
          <p:cNvSpPr>
            <a:spLocks noGrp="1"/>
          </p:cNvSpPr>
          <p:nvPr>
            <p:ph type="pic" sz="quarter" idx="17"/>
          </p:nvPr>
        </p:nvSpPr>
        <p:spPr>
          <a:xfrm>
            <a:off x="16079164" y="13459"/>
            <a:ext cx="4024936" cy="3769785"/>
          </a:xfrm>
        </p:spPr>
        <p:txBody>
          <a:bodyPr/>
          <a:lstStyle/>
          <a:p>
            <a:endParaRPr lang="en-GB"/>
          </a:p>
        </p:txBody>
      </p:sp>
      <p:sp>
        <p:nvSpPr>
          <p:cNvPr id="9" name="Picture Placeholder 2"/>
          <p:cNvSpPr>
            <a:spLocks noGrp="1"/>
          </p:cNvSpPr>
          <p:nvPr>
            <p:ph type="pic" sz="quarter" idx="18"/>
          </p:nvPr>
        </p:nvSpPr>
        <p:spPr>
          <a:xfrm>
            <a:off x="16079164" y="3796705"/>
            <a:ext cx="4024936" cy="3769785"/>
          </a:xfrm>
        </p:spPr>
        <p:txBody>
          <a:bodyPr/>
          <a:lstStyle/>
          <a:p>
            <a:endParaRPr lang="en-GB"/>
          </a:p>
        </p:txBody>
      </p:sp>
      <p:sp>
        <p:nvSpPr>
          <p:cNvPr id="11" name="Picture Placeholder 2"/>
          <p:cNvSpPr>
            <a:spLocks noGrp="1"/>
          </p:cNvSpPr>
          <p:nvPr>
            <p:ph type="pic" sz="quarter" idx="19"/>
          </p:nvPr>
        </p:nvSpPr>
        <p:spPr>
          <a:xfrm>
            <a:off x="16079164" y="7579950"/>
            <a:ext cx="4024936" cy="3769785"/>
          </a:xfrm>
        </p:spPr>
        <p:txBody>
          <a:bodyPr/>
          <a:lstStyle/>
          <a:p>
            <a:endParaRPr lang="en-GB"/>
          </a:p>
        </p:txBody>
      </p:sp>
    </p:spTree>
    <p:extLst>
      <p:ext uri="{BB962C8B-B14F-4D97-AF65-F5344CB8AC3E}">
        <p14:creationId xmlns:p14="http://schemas.microsoft.com/office/powerpoint/2010/main" val="1445877323"/>
      </p:ext>
    </p:extLst>
  </p:cSld>
  <p:clrMapOvr>
    <a:masterClrMapping/>
  </p:clrMapOvr>
  <p:transition spd="med">
    <p:pull/>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eam slide - ash - 4 people">
    <p:spTree>
      <p:nvGrpSpPr>
        <p:cNvPr id="1" name=""/>
        <p:cNvGrpSpPr/>
        <p:nvPr/>
      </p:nvGrpSpPr>
      <p:grpSpPr>
        <a:xfrm>
          <a:off x="0" y="0"/>
          <a:ext cx="0" cy="0"/>
          <a:chOff x="0" y="0"/>
          <a:chExt cx="0" cy="0"/>
        </a:xfrm>
      </p:grpSpPr>
      <p:sp>
        <p:nvSpPr>
          <p:cNvPr id="5" name="Rectangle 4"/>
          <p:cNvSpPr/>
          <p:nvPr userDrawn="1"/>
        </p:nvSpPr>
        <p:spPr>
          <a:xfrm>
            <a:off x="0" y="0"/>
            <a:ext cx="20104100" cy="113093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 Placeholder 9"/>
          <p:cNvSpPr>
            <a:spLocks noGrp="1"/>
          </p:cNvSpPr>
          <p:nvPr>
            <p:ph type="body" sz="quarter" idx="10" hasCustomPrompt="1"/>
          </p:nvPr>
        </p:nvSpPr>
        <p:spPr>
          <a:xfrm>
            <a:off x="753907" y="2800417"/>
            <a:ext cx="9194931" cy="2867728"/>
          </a:xfrm>
        </p:spPr>
        <p:txBody>
          <a:bodyPr anchor="b">
            <a:noAutofit/>
          </a:bodyPr>
          <a:lstStyle>
            <a:lvl1pPr marL="0" indent="0">
              <a:buNone/>
              <a:defRPr sz="6596" spc="495">
                <a:solidFill>
                  <a:schemeClr val="bg2"/>
                </a:solidFill>
                <a:latin typeface="+mj-lt"/>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Your team</a:t>
            </a:r>
            <a:endParaRPr lang="en-GB"/>
          </a:p>
        </p:txBody>
      </p:sp>
      <p:sp>
        <p:nvSpPr>
          <p:cNvPr id="17" name="Text Placeholder 2"/>
          <p:cNvSpPr>
            <a:spLocks noGrp="1"/>
          </p:cNvSpPr>
          <p:nvPr>
            <p:ph type="body" sz="quarter" idx="20"/>
          </p:nvPr>
        </p:nvSpPr>
        <p:spPr>
          <a:xfrm>
            <a:off x="753907" y="5681596"/>
            <a:ext cx="9194931" cy="2963469"/>
          </a:xfrm>
        </p:spPr>
        <p:txBody>
          <a:bodyPr>
            <a:noAutofit/>
          </a:bodyPr>
          <a:lstStyle>
            <a:lvl1pPr marL="0" indent="0">
              <a:buNone/>
              <a:defRPr sz="1979">
                <a:solidFill>
                  <a:schemeClr val="bg1"/>
                </a:solidFill>
                <a:latin typeface="+mn-lt"/>
              </a:defRPr>
            </a:lvl1pPr>
            <a:lvl2pPr marL="753923" indent="0">
              <a:buNone/>
              <a:defRPr sz="2309">
                <a:solidFill>
                  <a:schemeClr val="bg1"/>
                </a:solidFill>
              </a:defRPr>
            </a:lvl2pPr>
            <a:lvl3pPr marL="1507846" indent="0">
              <a:buNone/>
              <a:defRPr sz="2309">
                <a:solidFill>
                  <a:schemeClr val="bg1"/>
                </a:solidFill>
              </a:defRPr>
            </a:lvl3pPr>
            <a:lvl4pPr marL="2261768" indent="0">
              <a:buNone/>
              <a:defRPr sz="2309">
                <a:solidFill>
                  <a:schemeClr val="bg1"/>
                </a:solidFill>
              </a:defRPr>
            </a:lvl4pPr>
            <a:lvl5pPr marL="3015691" indent="0">
              <a:buNone/>
              <a:defRPr sz="2309">
                <a:solidFill>
                  <a:schemeClr val="bg1"/>
                </a:solidFill>
              </a:defRPr>
            </a:lvl5pPr>
          </a:lstStyle>
          <a:p>
            <a:pPr lvl="0"/>
            <a:r>
              <a:rPr lang="en-US"/>
              <a:t>Click to edit Master text styles</a:t>
            </a:r>
          </a:p>
        </p:txBody>
      </p:sp>
      <p:sp>
        <p:nvSpPr>
          <p:cNvPr id="8" name="Picture Placeholder 2"/>
          <p:cNvSpPr>
            <a:spLocks noGrp="1"/>
          </p:cNvSpPr>
          <p:nvPr>
            <p:ph type="pic" sz="quarter" idx="17"/>
          </p:nvPr>
        </p:nvSpPr>
        <p:spPr>
          <a:xfrm>
            <a:off x="16079164" y="13457"/>
            <a:ext cx="4060834" cy="5654688"/>
          </a:xfrm>
        </p:spPr>
        <p:txBody>
          <a:bodyPr/>
          <a:lstStyle/>
          <a:p>
            <a:endParaRPr lang="en-GB"/>
          </a:p>
        </p:txBody>
      </p:sp>
      <p:sp>
        <p:nvSpPr>
          <p:cNvPr id="9" name="Picture Placeholder 2"/>
          <p:cNvSpPr>
            <a:spLocks noGrp="1"/>
          </p:cNvSpPr>
          <p:nvPr>
            <p:ph type="pic" sz="quarter" idx="18"/>
          </p:nvPr>
        </p:nvSpPr>
        <p:spPr>
          <a:xfrm>
            <a:off x="16108524" y="5695053"/>
            <a:ext cx="4060834" cy="5627754"/>
          </a:xfrm>
        </p:spPr>
        <p:txBody>
          <a:bodyPr/>
          <a:lstStyle/>
          <a:p>
            <a:endParaRPr lang="en-GB"/>
          </a:p>
        </p:txBody>
      </p:sp>
      <p:sp>
        <p:nvSpPr>
          <p:cNvPr id="11" name="Picture Placeholder 2"/>
          <p:cNvSpPr>
            <a:spLocks noGrp="1"/>
          </p:cNvSpPr>
          <p:nvPr>
            <p:ph type="pic" sz="quarter" idx="19"/>
          </p:nvPr>
        </p:nvSpPr>
        <p:spPr>
          <a:xfrm>
            <a:off x="12013473" y="13457"/>
            <a:ext cx="4060834" cy="5654688"/>
          </a:xfrm>
        </p:spPr>
        <p:txBody>
          <a:bodyPr/>
          <a:lstStyle/>
          <a:p>
            <a:endParaRPr lang="en-GB"/>
          </a:p>
        </p:txBody>
      </p:sp>
      <p:sp>
        <p:nvSpPr>
          <p:cNvPr id="12" name="Picture Placeholder 2"/>
          <p:cNvSpPr>
            <a:spLocks noGrp="1"/>
          </p:cNvSpPr>
          <p:nvPr>
            <p:ph type="pic" sz="quarter" idx="21"/>
          </p:nvPr>
        </p:nvSpPr>
        <p:spPr>
          <a:xfrm>
            <a:off x="12013473" y="5695053"/>
            <a:ext cx="4060834" cy="5627754"/>
          </a:xfrm>
        </p:spPr>
        <p:txBody>
          <a:bodyPr/>
          <a:lstStyle/>
          <a:p>
            <a:endParaRPr lang="en-GB"/>
          </a:p>
        </p:txBody>
      </p:sp>
    </p:spTree>
    <p:extLst>
      <p:ext uri="{BB962C8B-B14F-4D97-AF65-F5344CB8AC3E}">
        <p14:creationId xmlns:p14="http://schemas.microsoft.com/office/powerpoint/2010/main" val="2522716735"/>
      </p:ext>
    </p:extLst>
  </p:cSld>
  <p:clrMapOvr>
    <a:masterClrMapping/>
  </p:clrMapOvr>
  <p:transition spd="med">
    <p:pull/>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eam slide - ash - 5 people">
    <p:spTree>
      <p:nvGrpSpPr>
        <p:cNvPr id="1" name=""/>
        <p:cNvGrpSpPr/>
        <p:nvPr/>
      </p:nvGrpSpPr>
      <p:grpSpPr>
        <a:xfrm>
          <a:off x="0" y="0"/>
          <a:ext cx="0" cy="0"/>
          <a:chOff x="0" y="0"/>
          <a:chExt cx="0" cy="0"/>
        </a:xfrm>
      </p:grpSpPr>
      <p:sp>
        <p:nvSpPr>
          <p:cNvPr id="5" name="Rectangle 4"/>
          <p:cNvSpPr/>
          <p:nvPr userDrawn="1"/>
        </p:nvSpPr>
        <p:spPr>
          <a:xfrm>
            <a:off x="0" y="0"/>
            <a:ext cx="20104100" cy="113093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 Placeholder 9"/>
          <p:cNvSpPr>
            <a:spLocks noGrp="1"/>
          </p:cNvSpPr>
          <p:nvPr>
            <p:ph type="body" sz="quarter" idx="10" hasCustomPrompt="1"/>
          </p:nvPr>
        </p:nvSpPr>
        <p:spPr>
          <a:xfrm>
            <a:off x="753907" y="2800417"/>
            <a:ext cx="9194931" cy="2867728"/>
          </a:xfrm>
        </p:spPr>
        <p:txBody>
          <a:bodyPr anchor="b">
            <a:noAutofit/>
          </a:bodyPr>
          <a:lstStyle>
            <a:lvl1pPr marL="0" indent="0">
              <a:buNone/>
              <a:defRPr sz="6596" spc="495">
                <a:solidFill>
                  <a:schemeClr val="bg2"/>
                </a:solidFill>
                <a:latin typeface="+mj-lt"/>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Your team</a:t>
            </a:r>
            <a:endParaRPr lang="en-GB"/>
          </a:p>
        </p:txBody>
      </p:sp>
      <p:sp>
        <p:nvSpPr>
          <p:cNvPr id="17" name="Text Placeholder 2"/>
          <p:cNvSpPr>
            <a:spLocks noGrp="1"/>
          </p:cNvSpPr>
          <p:nvPr>
            <p:ph type="body" sz="quarter" idx="20"/>
          </p:nvPr>
        </p:nvSpPr>
        <p:spPr>
          <a:xfrm>
            <a:off x="753907" y="5681596"/>
            <a:ext cx="9194931" cy="2963469"/>
          </a:xfrm>
        </p:spPr>
        <p:txBody>
          <a:bodyPr>
            <a:noAutofit/>
          </a:bodyPr>
          <a:lstStyle>
            <a:lvl1pPr marL="0" indent="0">
              <a:buNone/>
              <a:defRPr sz="1979">
                <a:solidFill>
                  <a:schemeClr val="bg1"/>
                </a:solidFill>
                <a:latin typeface="+mn-lt"/>
              </a:defRPr>
            </a:lvl1pPr>
            <a:lvl2pPr marL="753923" indent="0">
              <a:buNone/>
              <a:defRPr sz="2309">
                <a:solidFill>
                  <a:schemeClr val="bg1"/>
                </a:solidFill>
              </a:defRPr>
            </a:lvl2pPr>
            <a:lvl3pPr marL="1507846" indent="0">
              <a:buNone/>
              <a:defRPr sz="2309">
                <a:solidFill>
                  <a:schemeClr val="bg1"/>
                </a:solidFill>
              </a:defRPr>
            </a:lvl3pPr>
            <a:lvl4pPr marL="2261768" indent="0">
              <a:buNone/>
              <a:defRPr sz="2309">
                <a:solidFill>
                  <a:schemeClr val="bg1"/>
                </a:solidFill>
              </a:defRPr>
            </a:lvl4pPr>
            <a:lvl5pPr marL="3015691" indent="0">
              <a:buNone/>
              <a:defRPr sz="2309">
                <a:solidFill>
                  <a:schemeClr val="bg1"/>
                </a:solidFill>
              </a:defRPr>
            </a:lvl5pPr>
          </a:lstStyle>
          <a:p>
            <a:pPr lvl="0"/>
            <a:r>
              <a:rPr lang="en-US"/>
              <a:t>Click to edit Master text styles</a:t>
            </a:r>
          </a:p>
        </p:txBody>
      </p:sp>
      <p:sp>
        <p:nvSpPr>
          <p:cNvPr id="6" name="Picture Placeholder 2"/>
          <p:cNvSpPr>
            <a:spLocks noGrp="1"/>
          </p:cNvSpPr>
          <p:nvPr>
            <p:ph type="pic" sz="quarter" idx="12"/>
          </p:nvPr>
        </p:nvSpPr>
        <p:spPr>
          <a:xfrm>
            <a:off x="12054228" y="2"/>
            <a:ext cx="4024936" cy="5654675"/>
          </a:xfrm>
        </p:spPr>
        <p:txBody>
          <a:bodyPr/>
          <a:lstStyle/>
          <a:p>
            <a:endParaRPr lang="en-GB"/>
          </a:p>
        </p:txBody>
      </p:sp>
      <p:sp>
        <p:nvSpPr>
          <p:cNvPr id="7" name="Picture Placeholder 2"/>
          <p:cNvSpPr>
            <a:spLocks noGrp="1"/>
          </p:cNvSpPr>
          <p:nvPr>
            <p:ph type="pic" sz="quarter" idx="17"/>
          </p:nvPr>
        </p:nvSpPr>
        <p:spPr>
          <a:xfrm>
            <a:off x="12054228" y="5681596"/>
            <a:ext cx="4024936" cy="5614299"/>
          </a:xfrm>
        </p:spPr>
        <p:txBody>
          <a:bodyPr/>
          <a:lstStyle/>
          <a:p>
            <a:endParaRPr lang="en-GB"/>
          </a:p>
        </p:txBody>
      </p:sp>
      <p:sp>
        <p:nvSpPr>
          <p:cNvPr id="8" name="Picture Placeholder 2"/>
          <p:cNvSpPr>
            <a:spLocks noGrp="1"/>
          </p:cNvSpPr>
          <p:nvPr>
            <p:ph type="pic" sz="quarter" idx="21"/>
          </p:nvPr>
        </p:nvSpPr>
        <p:spPr>
          <a:xfrm>
            <a:off x="16079164" y="13459"/>
            <a:ext cx="4024936" cy="3769785"/>
          </a:xfrm>
        </p:spPr>
        <p:txBody>
          <a:bodyPr/>
          <a:lstStyle/>
          <a:p>
            <a:endParaRPr lang="en-GB"/>
          </a:p>
        </p:txBody>
      </p:sp>
      <p:sp>
        <p:nvSpPr>
          <p:cNvPr id="9" name="Picture Placeholder 2"/>
          <p:cNvSpPr>
            <a:spLocks noGrp="1"/>
          </p:cNvSpPr>
          <p:nvPr>
            <p:ph type="pic" sz="quarter" idx="18"/>
          </p:nvPr>
        </p:nvSpPr>
        <p:spPr>
          <a:xfrm>
            <a:off x="16079164" y="3796705"/>
            <a:ext cx="4024936" cy="3769785"/>
          </a:xfrm>
        </p:spPr>
        <p:txBody>
          <a:bodyPr/>
          <a:lstStyle/>
          <a:p>
            <a:endParaRPr lang="en-GB"/>
          </a:p>
        </p:txBody>
      </p:sp>
      <p:sp>
        <p:nvSpPr>
          <p:cNvPr id="11" name="Picture Placeholder 2"/>
          <p:cNvSpPr>
            <a:spLocks noGrp="1"/>
          </p:cNvSpPr>
          <p:nvPr>
            <p:ph type="pic" sz="quarter" idx="19"/>
          </p:nvPr>
        </p:nvSpPr>
        <p:spPr>
          <a:xfrm>
            <a:off x="16079164" y="7579950"/>
            <a:ext cx="4024936" cy="3769785"/>
          </a:xfrm>
        </p:spPr>
        <p:txBody>
          <a:bodyPr/>
          <a:lstStyle/>
          <a:p>
            <a:endParaRPr lang="en-GB"/>
          </a:p>
        </p:txBody>
      </p:sp>
    </p:spTree>
    <p:extLst>
      <p:ext uri="{BB962C8B-B14F-4D97-AF65-F5344CB8AC3E}">
        <p14:creationId xmlns:p14="http://schemas.microsoft.com/office/powerpoint/2010/main" val="1525330729"/>
      </p:ext>
    </p:extLst>
  </p:cSld>
  <p:clrMapOvr>
    <a:masterClrMapping/>
  </p:clrMapOvr>
  <p:transition spd="med">
    <p:pull/>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eam slide - ash - 6 people">
    <p:spTree>
      <p:nvGrpSpPr>
        <p:cNvPr id="1" name=""/>
        <p:cNvGrpSpPr/>
        <p:nvPr/>
      </p:nvGrpSpPr>
      <p:grpSpPr>
        <a:xfrm>
          <a:off x="0" y="0"/>
          <a:ext cx="0" cy="0"/>
          <a:chOff x="0" y="0"/>
          <a:chExt cx="0" cy="0"/>
        </a:xfrm>
      </p:grpSpPr>
      <p:sp>
        <p:nvSpPr>
          <p:cNvPr id="5" name="Rectangle 4"/>
          <p:cNvSpPr/>
          <p:nvPr userDrawn="1"/>
        </p:nvSpPr>
        <p:spPr>
          <a:xfrm>
            <a:off x="0" y="0"/>
            <a:ext cx="20104100" cy="113093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solidFill>
            </a:endParaRPr>
          </a:p>
        </p:txBody>
      </p:sp>
      <p:sp>
        <p:nvSpPr>
          <p:cNvPr id="3" name="Picture Placeholder 2"/>
          <p:cNvSpPr>
            <a:spLocks noGrp="1"/>
          </p:cNvSpPr>
          <p:nvPr>
            <p:ph type="pic" sz="quarter" idx="12"/>
          </p:nvPr>
        </p:nvSpPr>
        <p:spPr>
          <a:xfrm>
            <a:off x="12054228" y="-2"/>
            <a:ext cx="4024936" cy="3769785"/>
          </a:xfrm>
        </p:spPr>
        <p:txBody>
          <a:bodyPr/>
          <a:lstStyle/>
          <a:p>
            <a:endParaRPr lang="en-GB"/>
          </a:p>
        </p:txBody>
      </p:sp>
      <p:sp>
        <p:nvSpPr>
          <p:cNvPr id="8" name="Picture Placeholder 2"/>
          <p:cNvSpPr>
            <a:spLocks noGrp="1"/>
          </p:cNvSpPr>
          <p:nvPr>
            <p:ph type="pic" sz="quarter" idx="14"/>
          </p:nvPr>
        </p:nvSpPr>
        <p:spPr>
          <a:xfrm>
            <a:off x="12054228" y="3783244"/>
            <a:ext cx="4024936" cy="3769785"/>
          </a:xfrm>
        </p:spPr>
        <p:txBody>
          <a:bodyPr/>
          <a:lstStyle/>
          <a:p>
            <a:endParaRPr lang="en-GB"/>
          </a:p>
        </p:txBody>
      </p:sp>
      <p:sp>
        <p:nvSpPr>
          <p:cNvPr id="11" name="Picture Placeholder 2"/>
          <p:cNvSpPr>
            <a:spLocks noGrp="1"/>
          </p:cNvSpPr>
          <p:nvPr>
            <p:ph type="pic" sz="quarter" idx="16"/>
          </p:nvPr>
        </p:nvSpPr>
        <p:spPr>
          <a:xfrm>
            <a:off x="12054228" y="7566489"/>
            <a:ext cx="4024936" cy="3769785"/>
          </a:xfrm>
        </p:spPr>
        <p:txBody>
          <a:bodyPr/>
          <a:lstStyle/>
          <a:p>
            <a:endParaRPr lang="en-GB"/>
          </a:p>
        </p:txBody>
      </p:sp>
      <p:sp>
        <p:nvSpPr>
          <p:cNvPr id="14" name="Picture Placeholder 2"/>
          <p:cNvSpPr>
            <a:spLocks noGrp="1"/>
          </p:cNvSpPr>
          <p:nvPr>
            <p:ph type="pic" sz="quarter" idx="17"/>
          </p:nvPr>
        </p:nvSpPr>
        <p:spPr>
          <a:xfrm>
            <a:off x="16079164" y="13459"/>
            <a:ext cx="4024936" cy="3769785"/>
          </a:xfrm>
        </p:spPr>
        <p:txBody>
          <a:bodyPr/>
          <a:lstStyle/>
          <a:p>
            <a:endParaRPr lang="en-GB"/>
          </a:p>
        </p:txBody>
      </p:sp>
      <p:sp>
        <p:nvSpPr>
          <p:cNvPr id="15" name="Picture Placeholder 2"/>
          <p:cNvSpPr>
            <a:spLocks noGrp="1"/>
          </p:cNvSpPr>
          <p:nvPr>
            <p:ph type="pic" sz="quarter" idx="18"/>
          </p:nvPr>
        </p:nvSpPr>
        <p:spPr>
          <a:xfrm>
            <a:off x="16079164" y="3796705"/>
            <a:ext cx="4024936" cy="3769785"/>
          </a:xfrm>
        </p:spPr>
        <p:txBody>
          <a:bodyPr/>
          <a:lstStyle/>
          <a:p>
            <a:endParaRPr lang="en-GB"/>
          </a:p>
        </p:txBody>
      </p:sp>
      <p:sp>
        <p:nvSpPr>
          <p:cNvPr id="16" name="Picture Placeholder 2"/>
          <p:cNvSpPr>
            <a:spLocks noGrp="1"/>
          </p:cNvSpPr>
          <p:nvPr>
            <p:ph type="pic" sz="quarter" idx="19"/>
          </p:nvPr>
        </p:nvSpPr>
        <p:spPr>
          <a:xfrm>
            <a:off x="16079164" y="7579950"/>
            <a:ext cx="4024936" cy="3769785"/>
          </a:xfrm>
        </p:spPr>
        <p:txBody>
          <a:bodyPr/>
          <a:lstStyle/>
          <a:p>
            <a:endParaRPr lang="en-GB"/>
          </a:p>
        </p:txBody>
      </p:sp>
      <p:sp>
        <p:nvSpPr>
          <p:cNvPr id="12" name="Text Placeholder 9"/>
          <p:cNvSpPr>
            <a:spLocks noGrp="1"/>
          </p:cNvSpPr>
          <p:nvPr>
            <p:ph type="body" sz="quarter" idx="10" hasCustomPrompt="1"/>
          </p:nvPr>
        </p:nvSpPr>
        <p:spPr>
          <a:xfrm>
            <a:off x="753907" y="2800417"/>
            <a:ext cx="9194931" cy="2867728"/>
          </a:xfrm>
        </p:spPr>
        <p:txBody>
          <a:bodyPr anchor="b">
            <a:noAutofit/>
          </a:bodyPr>
          <a:lstStyle>
            <a:lvl1pPr marL="0" indent="0">
              <a:buNone/>
              <a:defRPr sz="6596" spc="495">
                <a:solidFill>
                  <a:schemeClr val="bg2"/>
                </a:solidFill>
                <a:latin typeface="+mj-lt"/>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Your team</a:t>
            </a:r>
            <a:endParaRPr lang="en-GB"/>
          </a:p>
        </p:txBody>
      </p:sp>
      <p:sp>
        <p:nvSpPr>
          <p:cNvPr id="13" name="Text Placeholder 2"/>
          <p:cNvSpPr>
            <a:spLocks noGrp="1"/>
          </p:cNvSpPr>
          <p:nvPr>
            <p:ph type="body" sz="quarter" idx="20"/>
          </p:nvPr>
        </p:nvSpPr>
        <p:spPr>
          <a:xfrm>
            <a:off x="753907" y="5681596"/>
            <a:ext cx="9194931" cy="2963469"/>
          </a:xfrm>
        </p:spPr>
        <p:txBody>
          <a:bodyPr>
            <a:noAutofit/>
          </a:bodyPr>
          <a:lstStyle>
            <a:lvl1pPr marL="0" indent="0">
              <a:buNone/>
              <a:defRPr sz="1979">
                <a:solidFill>
                  <a:schemeClr val="bg1"/>
                </a:solidFill>
                <a:latin typeface="+mn-lt"/>
              </a:defRPr>
            </a:lvl1pPr>
            <a:lvl2pPr marL="753923" indent="0">
              <a:buNone/>
              <a:defRPr sz="2309">
                <a:solidFill>
                  <a:schemeClr val="bg1"/>
                </a:solidFill>
              </a:defRPr>
            </a:lvl2pPr>
            <a:lvl3pPr marL="1507846" indent="0">
              <a:buNone/>
              <a:defRPr sz="2309">
                <a:solidFill>
                  <a:schemeClr val="bg1"/>
                </a:solidFill>
              </a:defRPr>
            </a:lvl3pPr>
            <a:lvl4pPr marL="2261768" indent="0">
              <a:buNone/>
              <a:defRPr sz="2309">
                <a:solidFill>
                  <a:schemeClr val="bg1"/>
                </a:solidFill>
              </a:defRPr>
            </a:lvl4pPr>
            <a:lvl5pPr marL="3015691" indent="0">
              <a:buNone/>
              <a:defRPr sz="2309">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2008611166"/>
      </p:ext>
    </p:extLst>
  </p:cSld>
  <p:clrMapOvr>
    <a:masterClrMapping/>
  </p:clrMapOvr>
  <p:transition spd="med">
    <p:pull/>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eam slide - white - 1 person">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753907" y="2800417"/>
            <a:ext cx="9194931" cy="2867728"/>
          </a:xfrm>
        </p:spPr>
        <p:txBody>
          <a:bodyPr anchor="b">
            <a:noAutofit/>
          </a:bodyPr>
          <a:lstStyle>
            <a:lvl1pPr marL="0" indent="0">
              <a:buNone/>
              <a:defRPr sz="6596" spc="495">
                <a:solidFill>
                  <a:schemeClr val="tx2"/>
                </a:solidFill>
                <a:latin typeface="+mj-lt"/>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Your team</a:t>
            </a:r>
            <a:endParaRPr lang="en-GB"/>
          </a:p>
        </p:txBody>
      </p:sp>
      <p:sp>
        <p:nvSpPr>
          <p:cNvPr id="3" name="Picture Placeholder 2"/>
          <p:cNvSpPr>
            <a:spLocks noGrp="1"/>
          </p:cNvSpPr>
          <p:nvPr>
            <p:ph type="pic" sz="quarter" idx="12"/>
          </p:nvPr>
        </p:nvSpPr>
        <p:spPr>
          <a:xfrm>
            <a:off x="12054228" y="-3"/>
            <a:ext cx="8049872" cy="11309353"/>
          </a:xfrm>
        </p:spPr>
        <p:txBody>
          <a:bodyPr/>
          <a:lstStyle/>
          <a:p>
            <a:endParaRPr lang="en-GB"/>
          </a:p>
        </p:txBody>
      </p:sp>
      <p:sp>
        <p:nvSpPr>
          <p:cNvPr id="17" name="Text Placeholder 2"/>
          <p:cNvSpPr>
            <a:spLocks noGrp="1"/>
          </p:cNvSpPr>
          <p:nvPr>
            <p:ph type="body" sz="quarter" idx="20"/>
          </p:nvPr>
        </p:nvSpPr>
        <p:spPr>
          <a:xfrm>
            <a:off x="753907" y="5681596"/>
            <a:ext cx="9194931" cy="2963469"/>
          </a:xfrm>
        </p:spPr>
        <p:txBody>
          <a:bodyPr>
            <a:noAutofit/>
          </a:bodyPr>
          <a:lstStyle>
            <a:lvl1pPr marL="0" indent="0">
              <a:buNone/>
              <a:defRPr sz="1979">
                <a:solidFill>
                  <a:schemeClr val="tx1"/>
                </a:solidFill>
                <a:latin typeface="+mn-lt"/>
              </a:defRPr>
            </a:lvl1pPr>
            <a:lvl2pPr marL="753923" indent="0">
              <a:buNone/>
              <a:defRPr sz="2309">
                <a:solidFill>
                  <a:schemeClr val="bg1"/>
                </a:solidFill>
              </a:defRPr>
            </a:lvl2pPr>
            <a:lvl3pPr marL="1507846" indent="0">
              <a:buNone/>
              <a:defRPr sz="2309">
                <a:solidFill>
                  <a:schemeClr val="bg1"/>
                </a:solidFill>
              </a:defRPr>
            </a:lvl3pPr>
            <a:lvl4pPr marL="2261768" indent="0">
              <a:buNone/>
              <a:defRPr sz="2309">
                <a:solidFill>
                  <a:schemeClr val="bg1"/>
                </a:solidFill>
              </a:defRPr>
            </a:lvl4pPr>
            <a:lvl5pPr marL="3015691" indent="0">
              <a:buNone/>
              <a:defRPr sz="2309">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3574056913"/>
      </p:ext>
    </p:extLst>
  </p:cSld>
  <p:clrMapOvr>
    <a:masterClrMapping/>
  </p:clrMapOvr>
  <p:transition spd="med">
    <p:pull/>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eam slide - white - 2 people">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753907" y="2800417"/>
            <a:ext cx="9194931" cy="2867728"/>
          </a:xfrm>
        </p:spPr>
        <p:txBody>
          <a:bodyPr anchor="b">
            <a:noAutofit/>
          </a:bodyPr>
          <a:lstStyle>
            <a:lvl1pPr marL="0" indent="0">
              <a:buNone/>
              <a:defRPr sz="6596" spc="495">
                <a:solidFill>
                  <a:schemeClr val="tx2"/>
                </a:solidFill>
                <a:latin typeface="+mj-lt"/>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Your team</a:t>
            </a:r>
            <a:endParaRPr lang="en-GB"/>
          </a:p>
        </p:txBody>
      </p:sp>
      <p:sp>
        <p:nvSpPr>
          <p:cNvPr id="17" name="Text Placeholder 2"/>
          <p:cNvSpPr>
            <a:spLocks noGrp="1"/>
          </p:cNvSpPr>
          <p:nvPr>
            <p:ph type="body" sz="quarter" idx="20"/>
          </p:nvPr>
        </p:nvSpPr>
        <p:spPr>
          <a:xfrm>
            <a:off x="753907" y="5681596"/>
            <a:ext cx="9194931" cy="2963469"/>
          </a:xfrm>
        </p:spPr>
        <p:txBody>
          <a:bodyPr>
            <a:noAutofit/>
          </a:bodyPr>
          <a:lstStyle>
            <a:lvl1pPr marL="0" indent="0">
              <a:buNone/>
              <a:defRPr sz="1979">
                <a:solidFill>
                  <a:schemeClr val="tx1"/>
                </a:solidFill>
                <a:latin typeface="+mn-lt"/>
              </a:defRPr>
            </a:lvl1pPr>
            <a:lvl2pPr marL="753923" indent="0">
              <a:buNone/>
              <a:defRPr sz="2309">
                <a:solidFill>
                  <a:schemeClr val="bg1"/>
                </a:solidFill>
              </a:defRPr>
            </a:lvl2pPr>
            <a:lvl3pPr marL="1507846" indent="0">
              <a:buNone/>
              <a:defRPr sz="2309">
                <a:solidFill>
                  <a:schemeClr val="bg1"/>
                </a:solidFill>
              </a:defRPr>
            </a:lvl3pPr>
            <a:lvl4pPr marL="2261768" indent="0">
              <a:buNone/>
              <a:defRPr sz="2309">
                <a:solidFill>
                  <a:schemeClr val="bg1"/>
                </a:solidFill>
              </a:defRPr>
            </a:lvl4pPr>
            <a:lvl5pPr marL="3015691" indent="0">
              <a:buNone/>
              <a:defRPr sz="2309">
                <a:solidFill>
                  <a:schemeClr val="bg1"/>
                </a:solidFill>
              </a:defRPr>
            </a:lvl5pPr>
          </a:lstStyle>
          <a:p>
            <a:pPr lvl="0"/>
            <a:r>
              <a:rPr lang="en-US"/>
              <a:t>Click to edit Master text styles</a:t>
            </a:r>
          </a:p>
        </p:txBody>
      </p:sp>
      <p:sp>
        <p:nvSpPr>
          <p:cNvPr id="6" name="Picture Placeholder 2"/>
          <p:cNvSpPr>
            <a:spLocks noGrp="1"/>
          </p:cNvSpPr>
          <p:nvPr>
            <p:ph type="pic" sz="quarter" idx="12"/>
          </p:nvPr>
        </p:nvSpPr>
        <p:spPr>
          <a:xfrm>
            <a:off x="14149157" y="2"/>
            <a:ext cx="5954943" cy="5654675"/>
          </a:xfrm>
        </p:spPr>
        <p:txBody>
          <a:bodyPr/>
          <a:lstStyle/>
          <a:p>
            <a:endParaRPr lang="en-GB"/>
          </a:p>
        </p:txBody>
      </p:sp>
      <p:sp>
        <p:nvSpPr>
          <p:cNvPr id="7" name="Picture Placeholder 2"/>
          <p:cNvSpPr>
            <a:spLocks noGrp="1"/>
          </p:cNvSpPr>
          <p:nvPr>
            <p:ph type="pic" sz="quarter" idx="17"/>
          </p:nvPr>
        </p:nvSpPr>
        <p:spPr>
          <a:xfrm>
            <a:off x="14149157" y="5681596"/>
            <a:ext cx="5954943" cy="5614299"/>
          </a:xfrm>
        </p:spPr>
        <p:txBody>
          <a:bodyPr/>
          <a:lstStyle/>
          <a:p>
            <a:endParaRPr lang="en-GB"/>
          </a:p>
        </p:txBody>
      </p:sp>
    </p:spTree>
    <p:extLst>
      <p:ext uri="{BB962C8B-B14F-4D97-AF65-F5344CB8AC3E}">
        <p14:creationId xmlns:p14="http://schemas.microsoft.com/office/powerpoint/2010/main" val="4178639982"/>
      </p:ext>
    </p:extLst>
  </p:cSld>
  <p:clrMapOvr>
    <a:masterClrMapping/>
  </p:clrMapOvr>
  <p:transition spd="med">
    <p:pull/>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eam slide - white - 3 people">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753907" y="2800417"/>
            <a:ext cx="9194931" cy="2867728"/>
          </a:xfrm>
        </p:spPr>
        <p:txBody>
          <a:bodyPr anchor="b">
            <a:noAutofit/>
          </a:bodyPr>
          <a:lstStyle>
            <a:lvl1pPr marL="0" indent="0">
              <a:buNone/>
              <a:defRPr sz="6596" spc="495">
                <a:solidFill>
                  <a:schemeClr val="tx2"/>
                </a:solidFill>
                <a:latin typeface="+mj-lt"/>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Your team</a:t>
            </a:r>
            <a:endParaRPr lang="en-GB"/>
          </a:p>
        </p:txBody>
      </p:sp>
      <p:sp>
        <p:nvSpPr>
          <p:cNvPr id="17" name="Text Placeholder 2"/>
          <p:cNvSpPr>
            <a:spLocks noGrp="1"/>
          </p:cNvSpPr>
          <p:nvPr>
            <p:ph type="body" sz="quarter" idx="20"/>
          </p:nvPr>
        </p:nvSpPr>
        <p:spPr>
          <a:xfrm>
            <a:off x="753907" y="5681596"/>
            <a:ext cx="9194931" cy="2963469"/>
          </a:xfrm>
        </p:spPr>
        <p:txBody>
          <a:bodyPr>
            <a:noAutofit/>
          </a:bodyPr>
          <a:lstStyle>
            <a:lvl1pPr marL="0" indent="0">
              <a:buNone/>
              <a:defRPr sz="1979">
                <a:solidFill>
                  <a:schemeClr val="tx1"/>
                </a:solidFill>
                <a:latin typeface="+mn-lt"/>
              </a:defRPr>
            </a:lvl1pPr>
            <a:lvl2pPr marL="753923" indent="0">
              <a:buNone/>
              <a:defRPr sz="2309">
                <a:solidFill>
                  <a:schemeClr val="bg1"/>
                </a:solidFill>
              </a:defRPr>
            </a:lvl2pPr>
            <a:lvl3pPr marL="1507846" indent="0">
              <a:buNone/>
              <a:defRPr sz="2309">
                <a:solidFill>
                  <a:schemeClr val="bg1"/>
                </a:solidFill>
              </a:defRPr>
            </a:lvl3pPr>
            <a:lvl4pPr marL="2261768" indent="0">
              <a:buNone/>
              <a:defRPr sz="2309">
                <a:solidFill>
                  <a:schemeClr val="bg1"/>
                </a:solidFill>
              </a:defRPr>
            </a:lvl4pPr>
            <a:lvl5pPr marL="3015691" indent="0">
              <a:buNone/>
              <a:defRPr sz="2309">
                <a:solidFill>
                  <a:schemeClr val="bg1"/>
                </a:solidFill>
              </a:defRPr>
            </a:lvl5pPr>
          </a:lstStyle>
          <a:p>
            <a:pPr lvl="0"/>
            <a:r>
              <a:rPr lang="en-US"/>
              <a:t>Click to edit Master text styles</a:t>
            </a:r>
          </a:p>
        </p:txBody>
      </p:sp>
      <p:sp>
        <p:nvSpPr>
          <p:cNvPr id="8" name="Picture Placeholder 2"/>
          <p:cNvSpPr>
            <a:spLocks noGrp="1"/>
          </p:cNvSpPr>
          <p:nvPr>
            <p:ph type="pic" sz="quarter" idx="17"/>
          </p:nvPr>
        </p:nvSpPr>
        <p:spPr>
          <a:xfrm>
            <a:off x="16079164" y="13459"/>
            <a:ext cx="4024936" cy="3769785"/>
          </a:xfrm>
        </p:spPr>
        <p:txBody>
          <a:bodyPr/>
          <a:lstStyle/>
          <a:p>
            <a:endParaRPr lang="en-GB"/>
          </a:p>
        </p:txBody>
      </p:sp>
      <p:sp>
        <p:nvSpPr>
          <p:cNvPr id="9" name="Picture Placeholder 2"/>
          <p:cNvSpPr>
            <a:spLocks noGrp="1"/>
          </p:cNvSpPr>
          <p:nvPr>
            <p:ph type="pic" sz="quarter" idx="18"/>
          </p:nvPr>
        </p:nvSpPr>
        <p:spPr>
          <a:xfrm>
            <a:off x="16079164" y="3796705"/>
            <a:ext cx="4024936" cy="3769785"/>
          </a:xfrm>
        </p:spPr>
        <p:txBody>
          <a:bodyPr/>
          <a:lstStyle/>
          <a:p>
            <a:endParaRPr lang="en-GB"/>
          </a:p>
        </p:txBody>
      </p:sp>
      <p:sp>
        <p:nvSpPr>
          <p:cNvPr id="11" name="Picture Placeholder 2"/>
          <p:cNvSpPr>
            <a:spLocks noGrp="1"/>
          </p:cNvSpPr>
          <p:nvPr>
            <p:ph type="pic" sz="quarter" idx="19"/>
          </p:nvPr>
        </p:nvSpPr>
        <p:spPr>
          <a:xfrm>
            <a:off x="16079164" y="7579950"/>
            <a:ext cx="4024936" cy="3769785"/>
          </a:xfrm>
        </p:spPr>
        <p:txBody>
          <a:bodyPr/>
          <a:lstStyle/>
          <a:p>
            <a:endParaRPr lang="en-GB"/>
          </a:p>
        </p:txBody>
      </p:sp>
    </p:spTree>
    <p:extLst>
      <p:ext uri="{BB962C8B-B14F-4D97-AF65-F5344CB8AC3E}">
        <p14:creationId xmlns:p14="http://schemas.microsoft.com/office/powerpoint/2010/main" val="1500998960"/>
      </p:ext>
    </p:extLst>
  </p:cSld>
  <p:clrMapOvr>
    <a:masterClrMapping/>
  </p:clrMapOvr>
  <p:transition spd="med">
    <p:pull/>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eam slide - white - 4 people">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753907" y="2800417"/>
            <a:ext cx="9194931" cy="2867728"/>
          </a:xfrm>
        </p:spPr>
        <p:txBody>
          <a:bodyPr anchor="b">
            <a:noAutofit/>
          </a:bodyPr>
          <a:lstStyle>
            <a:lvl1pPr marL="0" indent="0">
              <a:buNone/>
              <a:defRPr sz="6596" spc="495">
                <a:solidFill>
                  <a:schemeClr val="tx2"/>
                </a:solidFill>
                <a:latin typeface="+mj-lt"/>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Your team</a:t>
            </a:r>
            <a:endParaRPr lang="en-GB"/>
          </a:p>
        </p:txBody>
      </p:sp>
      <p:sp>
        <p:nvSpPr>
          <p:cNvPr id="17" name="Text Placeholder 2"/>
          <p:cNvSpPr>
            <a:spLocks noGrp="1"/>
          </p:cNvSpPr>
          <p:nvPr>
            <p:ph type="body" sz="quarter" idx="20"/>
          </p:nvPr>
        </p:nvSpPr>
        <p:spPr>
          <a:xfrm>
            <a:off x="753907" y="5681596"/>
            <a:ext cx="9194931" cy="2963469"/>
          </a:xfrm>
        </p:spPr>
        <p:txBody>
          <a:bodyPr>
            <a:noAutofit/>
          </a:bodyPr>
          <a:lstStyle>
            <a:lvl1pPr marL="0" indent="0">
              <a:buNone/>
              <a:defRPr sz="1979">
                <a:solidFill>
                  <a:schemeClr val="tx1"/>
                </a:solidFill>
                <a:latin typeface="+mn-lt"/>
              </a:defRPr>
            </a:lvl1pPr>
            <a:lvl2pPr marL="753923" indent="0">
              <a:buNone/>
              <a:defRPr sz="2309">
                <a:solidFill>
                  <a:schemeClr val="bg1"/>
                </a:solidFill>
              </a:defRPr>
            </a:lvl2pPr>
            <a:lvl3pPr marL="1507846" indent="0">
              <a:buNone/>
              <a:defRPr sz="2309">
                <a:solidFill>
                  <a:schemeClr val="bg1"/>
                </a:solidFill>
              </a:defRPr>
            </a:lvl3pPr>
            <a:lvl4pPr marL="2261768" indent="0">
              <a:buNone/>
              <a:defRPr sz="2309">
                <a:solidFill>
                  <a:schemeClr val="bg1"/>
                </a:solidFill>
              </a:defRPr>
            </a:lvl4pPr>
            <a:lvl5pPr marL="3015691" indent="0">
              <a:buNone/>
              <a:defRPr sz="2309">
                <a:solidFill>
                  <a:schemeClr val="bg1"/>
                </a:solidFill>
              </a:defRPr>
            </a:lvl5pPr>
          </a:lstStyle>
          <a:p>
            <a:pPr lvl="0"/>
            <a:r>
              <a:rPr lang="en-US"/>
              <a:t>Click to edit Master text styles</a:t>
            </a:r>
          </a:p>
        </p:txBody>
      </p:sp>
      <p:sp>
        <p:nvSpPr>
          <p:cNvPr id="8" name="Picture Placeholder 2"/>
          <p:cNvSpPr>
            <a:spLocks noGrp="1"/>
          </p:cNvSpPr>
          <p:nvPr>
            <p:ph type="pic" sz="quarter" idx="17"/>
          </p:nvPr>
        </p:nvSpPr>
        <p:spPr>
          <a:xfrm>
            <a:off x="16079164" y="13457"/>
            <a:ext cx="4060834" cy="5654688"/>
          </a:xfrm>
        </p:spPr>
        <p:txBody>
          <a:bodyPr/>
          <a:lstStyle/>
          <a:p>
            <a:endParaRPr lang="en-GB"/>
          </a:p>
        </p:txBody>
      </p:sp>
      <p:sp>
        <p:nvSpPr>
          <p:cNvPr id="9" name="Picture Placeholder 2"/>
          <p:cNvSpPr>
            <a:spLocks noGrp="1"/>
          </p:cNvSpPr>
          <p:nvPr>
            <p:ph type="pic" sz="quarter" idx="18"/>
          </p:nvPr>
        </p:nvSpPr>
        <p:spPr>
          <a:xfrm>
            <a:off x="16108524" y="5695053"/>
            <a:ext cx="4060834" cy="5627754"/>
          </a:xfrm>
        </p:spPr>
        <p:txBody>
          <a:bodyPr/>
          <a:lstStyle/>
          <a:p>
            <a:endParaRPr lang="en-GB"/>
          </a:p>
        </p:txBody>
      </p:sp>
      <p:sp>
        <p:nvSpPr>
          <p:cNvPr id="11" name="Picture Placeholder 2"/>
          <p:cNvSpPr>
            <a:spLocks noGrp="1"/>
          </p:cNvSpPr>
          <p:nvPr>
            <p:ph type="pic" sz="quarter" idx="19"/>
          </p:nvPr>
        </p:nvSpPr>
        <p:spPr>
          <a:xfrm>
            <a:off x="12013473" y="13457"/>
            <a:ext cx="4060834" cy="5654688"/>
          </a:xfrm>
        </p:spPr>
        <p:txBody>
          <a:bodyPr/>
          <a:lstStyle/>
          <a:p>
            <a:endParaRPr lang="en-GB"/>
          </a:p>
        </p:txBody>
      </p:sp>
      <p:sp>
        <p:nvSpPr>
          <p:cNvPr id="12" name="Picture Placeholder 2"/>
          <p:cNvSpPr>
            <a:spLocks noGrp="1"/>
          </p:cNvSpPr>
          <p:nvPr>
            <p:ph type="pic" sz="quarter" idx="21"/>
          </p:nvPr>
        </p:nvSpPr>
        <p:spPr>
          <a:xfrm>
            <a:off x="12013473" y="5695053"/>
            <a:ext cx="4060834" cy="5627754"/>
          </a:xfrm>
        </p:spPr>
        <p:txBody>
          <a:bodyPr/>
          <a:lstStyle/>
          <a:p>
            <a:endParaRPr lang="en-GB"/>
          </a:p>
        </p:txBody>
      </p:sp>
    </p:spTree>
    <p:extLst>
      <p:ext uri="{BB962C8B-B14F-4D97-AF65-F5344CB8AC3E}">
        <p14:creationId xmlns:p14="http://schemas.microsoft.com/office/powerpoint/2010/main" val="524598113"/>
      </p:ext>
    </p:extLst>
  </p:cSld>
  <p:clrMapOvr>
    <a:masterClrMapping/>
  </p:clrMapOvr>
  <p:transition spd="med">
    <p:pull/>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eam slide - white - 5 people">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753907" y="2800417"/>
            <a:ext cx="9194931" cy="2867728"/>
          </a:xfrm>
        </p:spPr>
        <p:txBody>
          <a:bodyPr anchor="b">
            <a:noAutofit/>
          </a:bodyPr>
          <a:lstStyle>
            <a:lvl1pPr marL="0" indent="0">
              <a:buNone/>
              <a:defRPr sz="6596" spc="495">
                <a:solidFill>
                  <a:schemeClr val="tx2"/>
                </a:solidFill>
                <a:latin typeface="+mj-lt"/>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Your team</a:t>
            </a:r>
            <a:endParaRPr lang="en-GB"/>
          </a:p>
        </p:txBody>
      </p:sp>
      <p:sp>
        <p:nvSpPr>
          <p:cNvPr id="17" name="Text Placeholder 2"/>
          <p:cNvSpPr>
            <a:spLocks noGrp="1"/>
          </p:cNvSpPr>
          <p:nvPr>
            <p:ph type="body" sz="quarter" idx="20"/>
          </p:nvPr>
        </p:nvSpPr>
        <p:spPr>
          <a:xfrm>
            <a:off x="753907" y="5681596"/>
            <a:ext cx="9194931" cy="2963469"/>
          </a:xfrm>
        </p:spPr>
        <p:txBody>
          <a:bodyPr>
            <a:noAutofit/>
          </a:bodyPr>
          <a:lstStyle>
            <a:lvl1pPr marL="0" indent="0">
              <a:buNone/>
              <a:defRPr sz="1979">
                <a:solidFill>
                  <a:schemeClr val="tx1"/>
                </a:solidFill>
                <a:latin typeface="+mn-lt"/>
              </a:defRPr>
            </a:lvl1pPr>
            <a:lvl2pPr marL="753923" indent="0">
              <a:buNone/>
              <a:defRPr sz="2309">
                <a:solidFill>
                  <a:schemeClr val="bg1"/>
                </a:solidFill>
              </a:defRPr>
            </a:lvl2pPr>
            <a:lvl3pPr marL="1507846" indent="0">
              <a:buNone/>
              <a:defRPr sz="2309">
                <a:solidFill>
                  <a:schemeClr val="bg1"/>
                </a:solidFill>
              </a:defRPr>
            </a:lvl3pPr>
            <a:lvl4pPr marL="2261768" indent="0">
              <a:buNone/>
              <a:defRPr sz="2309">
                <a:solidFill>
                  <a:schemeClr val="bg1"/>
                </a:solidFill>
              </a:defRPr>
            </a:lvl4pPr>
            <a:lvl5pPr marL="3015691" indent="0">
              <a:buNone/>
              <a:defRPr sz="2309">
                <a:solidFill>
                  <a:schemeClr val="bg1"/>
                </a:solidFill>
              </a:defRPr>
            </a:lvl5pPr>
          </a:lstStyle>
          <a:p>
            <a:pPr lvl="0"/>
            <a:r>
              <a:rPr lang="en-US"/>
              <a:t>Click to edit Master text styles</a:t>
            </a:r>
          </a:p>
        </p:txBody>
      </p:sp>
      <p:sp>
        <p:nvSpPr>
          <p:cNvPr id="6" name="Picture Placeholder 2"/>
          <p:cNvSpPr>
            <a:spLocks noGrp="1"/>
          </p:cNvSpPr>
          <p:nvPr>
            <p:ph type="pic" sz="quarter" idx="12"/>
          </p:nvPr>
        </p:nvSpPr>
        <p:spPr>
          <a:xfrm>
            <a:off x="12054228" y="2"/>
            <a:ext cx="4024936" cy="5654675"/>
          </a:xfrm>
        </p:spPr>
        <p:txBody>
          <a:bodyPr/>
          <a:lstStyle/>
          <a:p>
            <a:endParaRPr lang="en-GB"/>
          </a:p>
        </p:txBody>
      </p:sp>
      <p:sp>
        <p:nvSpPr>
          <p:cNvPr id="7" name="Picture Placeholder 2"/>
          <p:cNvSpPr>
            <a:spLocks noGrp="1"/>
          </p:cNvSpPr>
          <p:nvPr>
            <p:ph type="pic" sz="quarter" idx="17"/>
          </p:nvPr>
        </p:nvSpPr>
        <p:spPr>
          <a:xfrm>
            <a:off x="12054228" y="5681596"/>
            <a:ext cx="4024936" cy="5614299"/>
          </a:xfrm>
        </p:spPr>
        <p:txBody>
          <a:bodyPr/>
          <a:lstStyle/>
          <a:p>
            <a:endParaRPr lang="en-GB"/>
          </a:p>
        </p:txBody>
      </p:sp>
      <p:sp>
        <p:nvSpPr>
          <p:cNvPr id="8" name="Picture Placeholder 2"/>
          <p:cNvSpPr>
            <a:spLocks noGrp="1"/>
          </p:cNvSpPr>
          <p:nvPr>
            <p:ph type="pic" sz="quarter" idx="21"/>
          </p:nvPr>
        </p:nvSpPr>
        <p:spPr>
          <a:xfrm>
            <a:off x="16079164" y="13459"/>
            <a:ext cx="4024936" cy="3769785"/>
          </a:xfrm>
        </p:spPr>
        <p:txBody>
          <a:bodyPr/>
          <a:lstStyle/>
          <a:p>
            <a:endParaRPr lang="en-GB"/>
          </a:p>
        </p:txBody>
      </p:sp>
      <p:sp>
        <p:nvSpPr>
          <p:cNvPr id="9" name="Picture Placeholder 2"/>
          <p:cNvSpPr>
            <a:spLocks noGrp="1"/>
          </p:cNvSpPr>
          <p:nvPr>
            <p:ph type="pic" sz="quarter" idx="18"/>
          </p:nvPr>
        </p:nvSpPr>
        <p:spPr>
          <a:xfrm>
            <a:off x="16079164" y="3796705"/>
            <a:ext cx="4024936" cy="3769785"/>
          </a:xfrm>
        </p:spPr>
        <p:txBody>
          <a:bodyPr/>
          <a:lstStyle/>
          <a:p>
            <a:endParaRPr lang="en-GB"/>
          </a:p>
        </p:txBody>
      </p:sp>
      <p:sp>
        <p:nvSpPr>
          <p:cNvPr id="11" name="Picture Placeholder 2"/>
          <p:cNvSpPr>
            <a:spLocks noGrp="1"/>
          </p:cNvSpPr>
          <p:nvPr>
            <p:ph type="pic" sz="quarter" idx="19"/>
          </p:nvPr>
        </p:nvSpPr>
        <p:spPr>
          <a:xfrm>
            <a:off x="16079164" y="7579950"/>
            <a:ext cx="4024936" cy="3769785"/>
          </a:xfrm>
        </p:spPr>
        <p:txBody>
          <a:bodyPr/>
          <a:lstStyle/>
          <a:p>
            <a:endParaRPr lang="en-GB"/>
          </a:p>
        </p:txBody>
      </p:sp>
    </p:spTree>
    <p:extLst>
      <p:ext uri="{BB962C8B-B14F-4D97-AF65-F5344CB8AC3E}">
        <p14:creationId xmlns:p14="http://schemas.microsoft.com/office/powerpoint/2010/main" val="498045606"/>
      </p:ext>
    </p:extLst>
  </p:cSld>
  <p:clrMapOvr>
    <a:masterClrMapping/>
  </p:clrMapOvr>
  <p:transition spd="med">
    <p:pull/>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3/8/2023</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eam slide - white - 6 people">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12054228" y="-2"/>
            <a:ext cx="4024936" cy="3769785"/>
          </a:xfrm>
        </p:spPr>
        <p:txBody>
          <a:bodyPr/>
          <a:lstStyle/>
          <a:p>
            <a:endParaRPr lang="en-GB"/>
          </a:p>
        </p:txBody>
      </p:sp>
      <p:sp>
        <p:nvSpPr>
          <p:cNvPr id="8" name="Picture Placeholder 2"/>
          <p:cNvSpPr>
            <a:spLocks noGrp="1"/>
          </p:cNvSpPr>
          <p:nvPr>
            <p:ph type="pic" sz="quarter" idx="14"/>
          </p:nvPr>
        </p:nvSpPr>
        <p:spPr>
          <a:xfrm>
            <a:off x="12054228" y="3783244"/>
            <a:ext cx="4024936" cy="3769785"/>
          </a:xfrm>
        </p:spPr>
        <p:txBody>
          <a:bodyPr/>
          <a:lstStyle/>
          <a:p>
            <a:endParaRPr lang="en-GB"/>
          </a:p>
        </p:txBody>
      </p:sp>
      <p:sp>
        <p:nvSpPr>
          <p:cNvPr id="11" name="Picture Placeholder 2"/>
          <p:cNvSpPr>
            <a:spLocks noGrp="1"/>
          </p:cNvSpPr>
          <p:nvPr>
            <p:ph type="pic" sz="quarter" idx="16"/>
          </p:nvPr>
        </p:nvSpPr>
        <p:spPr>
          <a:xfrm>
            <a:off x="12054228" y="7566489"/>
            <a:ext cx="4024936" cy="3769785"/>
          </a:xfrm>
        </p:spPr>
        <p:txBody>
          <a:bodyPr/>
          <a:lstStyle/>
          <a:p>
            <a:endParaRPr lang="en-GB"/>
          </a:p>
        </p:txBody>
      </p:sp>
      <p:sp>
        <p:nvSpPr>
          <p:cNvPr id="14" name="Picture Placeholder 2"/>
          <p:cNvSpPr>
            <a:spLocks noGrp="1"/>
          </p:cNvSpPr>
          <p:nvPr>
            <p:ph type="pic" sz="quarter" idx="17"/>
          </p:nvPr>
        </p:nvSpPr>
        <p:spPr>
          <a:xfrm>
            <a:off x="16079164" y="13459"/>
            <a:ext cx="4024936" cy="3769785"/>
          </a:xfrm>
        </p:spPr>
        <p:txBody>
          <a:bodyPr/>
          <a:lstStyle/>
          <a:p>
            <a:endParaRPr lang="en-GB"/>
          </a:p>
        </p:txBody>
      </p:sp>
      <p:sp>
        <p:nvSpPr>
          <p:cNvPr id="15" name="Picture Placeholder 2"/>
          <p:cNvSpPr>
            <a:spLocks noGrp="1"/>
          </p:cNvSpPr>
          <p:nvPr>
            <p:ph type="pic" sz="quarter" idx="18"/>
          </p:nvPr>
        </p:nvSpPr>
        <p:spPr>
          <a:xfrm>
            <a:off x="16079164" y="3796705"/>
            <a:ext cx="4024936" cy="3769785"/>
          </a:xfrm>
        </p:spPr>
        <p:txBody>
          <a:bodyPr/>
          <a:lstStyle/>
          <a:p>
            <a:endParaRPr lang="en-GB"/>
          </a:p>
        </p:txBody>
      </p:sp>
      <p:sp>
        <p:nvSpPr>
          <p:cNvPr id="16" name="Picture Placeholder 2"/>
          <p:cNvSpPr>
            <a:spLocks noGrp="1"/>
          </p:cNvSpPr>
          <p:nvPr>
            <p:ph type="pic" sz="quarter" idx="19"/>
          </p:nvPr>
        </p:nvSpPr>
        <p:spPr>
          <a:xfrm>
            <a:off x="16079164" y="7579950"/>
            <a:ext cx="4024936" cy="3769785"/>
          </a:xfrm>
        </p:spPr>
        <p:txBody>
          <a:bodyPr/>
          <a:lstStyle/>
          <a:p>
            <a:endParaRPr lang="en-GB"/>
          </a:p>
        </p:txBody>
      </p:sp>
      <p:sp>
        <p:nvSpPr>
          <p:cNvPr id="12" name="Text Placeholder 9"/>
          <p:cNvSpPr>
            <a:spLocks noGrp="1"/>
          </p:cNvSpPr>
          <p:nvPr>
            <p:ph type="body" sz="quarter" idx="10" hasCustomPrompt="1"/>
          </p:nvPr>
        </p:nvSpPr>
        <p:spPr>
          <a:xfrm>
            <a:off x="753907" y="2800417"/>
            <a:ext cx="9194931" cy="2867728"/>
          </a:xfrm>
        </p:spPr>
        <p:txBody>
          <a:bodyPr anchor="b">
            <a:noAutofit/>
          </a:bodyPr>
          <a:lstStyle>
            <a:lvl1pPr marL="0" indent="0">
              <a:buNone/>
              <a:defRPr sz="6596" spc="495">
                <a:solidFill>
                  <a:schemeClr val="tx2"/>
                </a:solidFill>
                <a:latin typeface="+mj-lt"/>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Your team</a:t>
            </a:r>
            <a:endParaRPr lang="en-GB"/>
          </a:p>
        </p:txBody>
      </p:sp>
      <p:sp>
        <p:nvSpPr>
          <p:cNvPr id="13" name="Text Placeholder 2"/>
          <p:cNvSpPr>
            <a:spLocks noGrp="1"/>
          </p:cNvSpPr>
          <p:nvPr>
            <p:ph type="body" sz="quarter" idx="20"/>
          </p:nvPr>
        </p:nvSpPr>
        <p:spPr>
          <a:xfrm>
            <a:off x="753907" y="5681596"/>
            <a:ext cx="9194931" cy="2963469"/>
          </a:xfrm>
        </p:spPr>
        <p:txBody>
          <a:bodyPr>
            <a:noAutofit/>
          </a:bodyPr>
          <a:lstStyle>
            <a:lvl1pPr marL="0" indent="0">
              <a:buNone/>
              <a:defRPr sz="1979">
                <a:solidFill>
                  <a:schemeClr val="tx1"/>
                </a:solidFill>
                <a:latin typeface="+mn-lt"/>
              </a:defRPr>
            </a:lvl1pPr>
            <a:lvl2pPr marL="753923" indent="0">
              <a:buNone/>
              <a:defRPr sz="2309">
                <a:solidFill>
                  <a:schemeClr val="bg1"/>
                </a:solidFill>
              </a:defRPr>
            </a:lvl2pPr>
            <a:lvl3pPr marL="1507846" indent="0">
              <a:buNone/>
              <a:defRPr sz="2309">
                <a:solidFill>
                  <a:schemeClr val="bg1"/>
                </a:solidFill>
              </a:defRPr>
            </a:lvl3pPr>
            <a:lvl4pPr marL="2261768" indent="0">
              <a:buNone/>
              <a:defRPr sz="2309">
                <a:solidFill>
                  <a:schemeClr val="bg1"/>
                </a:solidFill>
              </a:defRPr>
            </a:lvl4pPr>
            <a:lvl5pPr marL="3015691" indent="0">
              <a:buNone/>
              <a:defRPr sz="2309">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168376311"/>
      </p:ext>
    </p:extLst>
  </p:cSld>
  <p:clrMapOvr>
    <a:masterClrMapping/>
  </p:clrMapOvr>
  <p:transition spd="med">
    <p:pull/>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7" name="Rectangle 6"/>
          <p:cNvSpPr/>
          <p:nvPr userDrawn="1"/>
        </p:nvSpPr>
        <p:spPr>
          <a:xfrm>
            <a:off x="0" y="0"/>
            <a:ext cx="20104100" cy="11309350"/>
          </a:xfrm>
          <a:prstGeom prst="rect">
            <a:avLst/>
          </a:prstGeom>
          <a:solidFill>
            <a:srgbClr val="0018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p:cNvSpPr txBox="1"/>
          <p:nvPr userDrawn="1"/>
        </p:nvSpPr>
        <p:spPr>
          <a:xfrm>
            <a:off x="3944563" y="4283435"/>
            <a:ext cx="12214975" cy="1208921"/>
          </a:xfrm>
          <a:prstGeom prst="rect">
            <a:avLst/>
          </a:prstGeom>
          <a:noFill/>
        </p:spPr>
        <p:txBody>
          <a:bodyPr wrap="square" rtlCol="0">
            <a:spAutoFit/>
          </a:bodyPr>
          <a:lstStyle/>
          <a:p>
            <a:pPr algn="ctr"/>
            <a:r>
              <a:rPr lang="en-GB" sz="7256" spc="495">
                <a:solidFill>
                  <a:schemeClr val="bg1"/>
                </a:solidFill>
                <a:latin typeface="+mj-lt"/>
              </a:rPr>
              <a:t>thanks for </a:t>
            </a:r>
            <a:r>
              <a:rPr lang="en-GB" sz="7256" spc="495">
                <a:solidFill>
                  <a:schemeClr val="bg1"/>
                </a:solidFill>
                <a:latin typeface="Orchard Effra Medium" panose="020B0703020203020204" pitchFamily="34" charset="0"/>
                <a:cs typeface="Orchard Effra Medium" panose="020B0703020203020204" pitchFamily="34" charset="0"/>
              </a:rPr>
              <a:t>listening.</a:t>
            </a:r>
            <a:endParaRPr lang="en-GB" sz="7256" spc="495">
              <a:solidFill>
                <a:schemeClr val="accent1"/>
              </a:solidFill>
              <a:latin typeface="Orchard Effra Medium" panose="020B0703020203020204" pitchFamily="34" charset="0"/>
              <a:cs typeface="Orchard Effra Medium" panose="020B0703020203020204" pitchFamily="34" charset="0"/>
            </a:endParaRPr>
          </a:p>
        </p:txBody>
      </p:sp>
      <p:pic>
        <p:nvPicPr>
          <p:cNvPr id="4" name="Picture 3">
            <a:extLst>
              <a:ext uri="{FF2B5EF4-FFF2-40B4-BE49-F238E27FC236}">
                <a16:creationId xmlns:a16="http://schemas.microsoft.com/office/drawing/2014/main" id="{AA2EC5F6-A8BD-B6AB-79D9-AD758C6EECEB}"/>
              </a:ext>
            </a:extLst>
          </p:cNvPr>
          <p:cNvPicPr>
            <a:picLocks noChangeAspect="1"/>
          </p:cNvPicPr>
          <p:nvPr userDrawn="1"/>
        </p:nvPicPr>
        <p:blipFill>
          <a:blip r:embed="rId2"/>
          <a:stretch>
            <a:fillRect/>
          </a:stretch>
        </p:blipFill>
        <p:spPr>
          <a:xfrm>
            <a:off x="7495612" y="9314124"/>
            <a:ext cx="5112872" cy="1193999"/>
          </a:xfrm>
          <a:prstGeom prst="rect">
            <a:avLst/>
          </a:prstGeom>
        </p:spPr>
      </p:pic>
      <p:sp>
        <p:nvSpPr>
          <p:cNvPr id="6" name="TextBox 5">
            <a:extLst>
              <a:ext uri="{FF2B5EF4-FFF2-40B4-BE49-F238E27FC236}">
                <a16:creationId xmlns:a16="http://schemas.microsoft.com/office/drawing/2014/main" id="{A5F5DB20-F923-F9F5-603B-00D721BB433F}"/>
              </a:ext>
            </a:extLst>
          </p:cNvPr>
          <p:cNvSpPr txBox="1"/>
          <p:nvPr userDrawn="1"/>
        </p:nvSpPr>
        <p:spPr>
          <a:xfrm>
            <a:off x="7056630" y="5844378"/>
            <a:ext cx="5990840" cy="422295"/>
          </a:xfrm>
          <a:prstGeom prst="rect">
            <a:avLst/>
          </a:prstGeom>
          <a:noFill/>
        </p:spPr>
        <p:txBody>
          <a:bodyPr wrap="square" rtlCol="0">
            <a:spAutoFit/>
          </a:bodyPr>
          <a:lstStyle/>
          <a:p>
            <a:pPr algn="ctr"/>
            <a:r>
              <a:rPr lang="en-GB" sz="2144" spc="0">
                <a:solidFill>
                  <a:schemeClr val="bg1"/>
                </a:solidFill>
                <a:latin typeface="+mj-lt"/>
              </a:rPr>
              <a:t>for further information please contact</a:t>
            </a:r>
            <a:endParaRPr lang="en-GB" sz="2144" spc="0">
              <a:solidFill>
                <a:schemeClr val="bg1"/>
              </a:solidFill>
              <a:latin typeface="Effra Medium" panose="020B0606080202020204" pitchFamily="34" charset="0"/>
            </a:endParaRPr>
          </a:p>
        </p:txBody>
      </p:sp>
      <p:sp>
        <p:nvSpPr>
          <p:cNvPr id="10" name="TextBox 9">
            <a:extLst>
              <a:ext uri="{FF2B5EF4-FFF2-40B4-BE49-F238E27FC236}">
                <a16:creationId xmlns:a16="http://schemas.microsoft.com/office/drawing/2014/main" id="{03FC3EE1-74EF-ADDE-75F3-613E39A6CAAF}"/>
              </a:ext>
            </a:extLst>
          </p:cNvPr>
          <p:cNvSpPr txBox="1"/>
          <p:nvPr userDrawn="1"/>
        </p:nvSpPr>
        <p:spPr>
          <a:xfrm>
            <a:off x="6107298" y="6264596"/>
            <a:ext cx="7889504" cy="701410"/>
          </a:xfrm>
          <a:prstGeom prst="rect">
            <a:avLst/>
          </a:prstGeom>
          <a:noFill/>
        </p:spPr>
        <p:txBody>
          <a:bodyPr wrap="square" rtlCol="0">
            <a:spAutoFit/>
          </a:bodyPr>
          <a:lstStyle/>
          <a:p>
            <a:pPr algn="ctr"/>
            <a:r>
              <a:rPr lang="en-GB" sz="3958" spc="0" err="1">
                <a:solidFill>
                  <a:schemeClr val="bg1"/>
                </a:solidFill>
                <a:latin typeface="+mj-lt"/>
              </a:rPr>
              <a:t>edward.cullen@thinkorchard.com</a:t>
            </a:r>
            <a:endParaRPr lang="en-GB" sz="3958" spc="0">
              <a:solidFill>
                <a:schemeClr val="bg1"/>
              </a:solidFill>
              <a:latin typeface="+mj-lt"/>
            </a:endParaRPr>
          </a:p>
        </p:txBody>
      </p:sp>
    </p:spTree>
    <p:extLst>
      <p:ext uri="{BB962C8B-B14F-4D97-AF65-F5344CB8AC3E}">
        <p14:creationId xmlns:p14="http://schemas.microsoft.com/office/powerpoint/2010/main" val="1514295054"/>
      </p:ext>
    </p:extLst>
  </p:cSld>
  <p:clrMapOvr>
    <a:masterClrMapping/>
  </p:clrMapOvr>
  <p:transition spd="med">
    <p:pull/>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end slide">
    <p:spTree>
      <p:nvGrpSpPr>
        <p:cNvPr id="1" name=""/>
        <p:cNvGrpSpPr/>
        <p:nvPr/>
      </p:nvGrpSpPr>
      <p:grpSpPr>
        <a:xfrm>
          <a:off x="0" y="0"/>
          <a:ext cx="0" cy="0"/>
          <a:chOff x="0" y="0"/>
          <a:chExt cx="0" cy="0"/>
        </a:xfrm>
      </p:grpSpPr>
      <p:sp>
        <p:nvSpPr>
          <p:cNvPr id="7" name="Rectangle 6"/>
          <p:cNvSpPr/>
          <p:nvPr userDrawn="1"/>
        </p:nvSpPr>
        <p:spPr>
          <a:xfrm>
            <a:off x="0" y="0"/>
            <a:ext cx="20104100" cy="11309350"/>
          </a:xfrm>
          <a:prstGeom prst="rect">
            <a:avLst/>
          </a:prstGeom>
          <a:solidFill>
            <a:srgbClr val="0018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p:cNvSpPr txBox="1"/>
          <p:nvPr userDrawn="1"/>
        </p:nvSpPr>
        <p:spPr>
          <a:xfrm>
            <a:off x="3944563" y="4283435"/>
            <a:ext cx="12214975" cy="1208921"/>
          </a:xfrm>
          <a:prstGeom prst="rect">
            <a:avLst/>
          </a:prstGeom>
          <a:noFill/>
        </p:spPr>
        <p:txBody>
          <a:bodyPr wrap="square" rtlCol="0">
            <a:spAutoFit/>
          </a:bodyPr>
          <a:lstStyle/>
          <a:p>
            <a:pPr algn="ctr"/>
            <a:r>
              <a:rPr lang="en-GB" sz="7256" spc="495">
                <a:solidFill>
                  <a:schemeClr val="bg1"/>
                </a:solidFill>
                <a:latin typeface="+mj-lt"/>
              </a:rPr>
              <a:t>thanks for </a:t>
            </a:r>
            <a:r>
              <a:rPr lang="en-GB" sz="7256" spc="495">
                <a:solidFill>
                  <a:schemeClr val="bg1"/>
                </a:solidFill>
                <a:latin typeface="Orchard Effra Medium" panose="020B0703020203020204" pitchFamily="34" charset="0"/>
                <a:cs typeface="Orchard Effra Medium" panose="020B0703020203020204" pitchFamily="34" charset="0"/>
              </a:rPr>
              <a:t>reading.</a:t>
            </a:r>
            <a:endParaRPr lang="en-GB" sz="7256" spc="495">
              <a:solidFill>
                <a:schemeClr val="accent1"/>
              </a:solidFill>
              <a:latin typeface="Orchard Effra Medium" panose="020B0703020203020204" pitchFamily="34" charset="0"/>
              <a:cs typeface="Orchard Effra Medium" panose="020B0703020203020204" pitchFamily="34" charset="0"/>
            </a:endParaRPr>
          </a:p>
        </p:txBody>
      </p:sp>
      <p:sp>
        <p:nvSpPr>
          <p:cNvPr id="3" name="TextBox 2">
            <a:extLst>
              <a:ext uri="{FF2B5EF4-FFF2-40B4-BE49-F238E27FC236}">
                <a16:creationId xmlns:a16="http://schemas.microsoft.com/office/drawing/2014/main" id="{976E3255-D23E-89B6-5DC3-07A886B21067}"/>
              </a:ext>
            </a:extLst>
          </p:cNvPr>
          <p:cNvSpPr txBox="1"/>
          <p:nvPr userDrawn="1"/>
        </p:nvSpPr>
        <p:spPr>
          <a:xfrm>
            <a:off x="7056630" y="5844378"/>
            <a:ext cx="5990840" cy="422295"/>
          </a:xfrm>
          <a:prstGeom prst="rect">
            <a:avLst/>
          </a:prstGeom>
          <a:noFill/>
        </p:spPr>
        <p:txBody>
          <a:bodyPr wrap="square" rtlCol="0">
            <a:spAutoFit/>
          </a:bodyPr>
          <a:lstStyle/>
          <a:p>
            <a:pPr algn="ctr"/>
            <a:r>
              <a:rPr lang="en-GB" sz="2144" spc="0">
                <a:solidFill>
                  <a:schemeClr val="bg1"/>
                </a:solidFill>
                <a:latin typeface="+mj-lt"/>
              </a:rPr>
              <a:t>for further information please contact</a:t>
            </a:r>
            <a:endParaRPr lang="en-GB" sz="2144" spc="0">
              <a:solidFill>
                <a:schemeClr val="bg1"/>
              </a:solidFill>
              <a:latin typeface="Effra Medium" panose="020B0606080202020204" pitchFamily="34" charset="0"/>
            </a:endParaRPr>
          </a:p>
        </p:txBody>
      </p:sp>
      <p:sp>
        <p:nvSpPr>
          <p:cNvPr id="4" name="TextBox 3">
            <a:extLst>
              <a:ext uri="{FF2B5EF4-FFF2-40B4-BE49-F238E27FC236}">
                <a16:creationId xmlns:a16="http://schemas.microsoft.com/office/drawing/2014/main" id="{647E2072-6858-9EB3-8AC6-F87AC6FE798F}"/>
              </a:ext>
            </a:extLst>
          </p:cNvPr>
          <p:cNvSpPr txBox="1"/>
          <p:nvPr userDrawn="1"/>
        </p:nvSpPr>
        <p:spPr>
          <a:xfrm>
            <a:off x="6107298" y="6264596"/>
            <a:ext cx="7889504" cy="701410"/>
          </a:xfrm>
          <a:prstGeom prst="rect">
            <a:avLst/>
          </a:prstGeom>
          <a:noFill/>
        </p:spPr>
        <p:txBody>
          <a:bodyPr wrap="square" rtlCol="0">
            <a:spAutoFit/>
          </a:bodyPr>
          <a:lstStyle/>
          <a:p>
            <a:pPr algn="ctr"/>
            <a:r>
              <a:rPr lang="en-GB" sz="3958" spc="0" err="1">
                <a:solidFill>
                  <a:schemeClr val="bg1"/>
                </a:solidFill>
                <a:latin typeface="+mj-lt"/>
              </a:rPr>
              <a:t>edward.cullen@thinkorchard.com</a:t>
            </a:r>
            <a:endParaRPr lang="en-GB" sz="3958" spc="0">
              <a:solidFill>
                <a:schemeClr val="bg1"/>
              </a:solidFill>
              <a:latin typeface="+mj-lt"/>
            </a:endParaRPr>
          </a:p>
        </p:txBody>
      </p:sp>
      <p:pic>
        <p:nvPicPr>
          <p:cNvPr id="6" name="Picture 5">
            <a:extLst>
              <a:ext uri="{FF2B5EF4-FFF2-40B4-BE49-F238E27FC236}">
                <a16:creationId xmlns:a16="http://schemas.microsoft.com/office/drawing/2014/main" id="{8DA5701F-B581-D4FB-BC26-8966E6F352AC}"/>
              </a:ext>
            </a:extLst>
          </p:cNvPr>
          <p:cNvPicPr>
            <a:picLocks noChangeAspect="1"/>
          </p:cNvPicPr>
          <p:nvPr userDrawn="1"/>
        </p:nvPicPr>
        <p:blipFill>
          <a:blip r:embed="rId2"/>
          <a:stretch>
            <a:fillRect/>
          </a:stretch>
        </p:blipFill>
        <p:spPr>
          <a:xfrm>
            <a:off x="7495612" y="9314124"/>
            <a:ext cx="5112872" cy="1193999"/>
          </a:xfrm>
          <a:prstGeom prst="rect">
            <a:avLst/>
          </a:prstGeom>
        </p:spPr>
      </p:pic>
    </p:spTree>
    <p:extLst>
      <p:ext uri="{BB962C8B-B14F-4D97-AF65-F5344CB8AC3E}">
        <p14:creationId xmlns:p14="http://schemas.microsoft.com/office/powerpoint/2010/main" val="974824076"/>
      </p:ext>
    </p:extLst>
  </p:cSld>
  <p:clrMapOvr>
    <a:masterClrMapping/>
  </p:clrMapOvr>
  <p:transition spd="med">
    <p:pull/>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master - title slide">
    <p:bg>
      <p:bgPr>
        <a:solidFill>
          <a:srgbClr val="EEF2ED"/>
        </a:solidFill>
        <a:effectLst/>
      </p:bgPr>
    </p:bg>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4588866" y="607354"/>
            <a:ext cx="14842480" cy="5047321"/>
          </a:xfrm>
        </p:spPr>
        <p:txBody>
          <a:bodyPr anchor="t">
            <a:noAutofit/>
          </a:bodyPr>
          <a:lstStyle>
            <a:lvl1pPr marL="0" indent="0" algn="l">
              <a:buNone/>
              <a:defRPr sz="10883" b="1" i="0" spc="495" baseline="0">
                <a:solidFill>
                  <a:srgbClr val="800326"/>
                </a:solidFill>
                <a:latin typeface="Tusker Grotesk 6600 Semibold" pitchFamily="2" charset="77"/>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Section header</a:t>
            </a:r>
            <a:endParaRPr lang="en-GB"/>
          </a:p>
        </p:txBody>
      </p:sp>
      <p:pic>
        <p:nvPicPr>
          <p:cNvPr id="3" name="Picture 2">
            <a:extLst>
              <a:ext uri="{FF2B5EF4-FFF2-40B4-BE49-F238E27FC236}">
                <a16:creationId xmlns:a16="http://schemas.microsoft.com/office/drawing/2014/main" id="{3ADEA1C7-8467-AD90-86C5-B7DCEF987F0A}"/>
              </a:ext>
            </a:extLst>
          </p:cNvPr>
          <p:cNvPicPr>
            <a:picLocks noChangeAspect="1"/>
          </p:cNvPicPr>
          <p:nvPr userDrawn="1"/>
        </p:nvPicPr>
        <p:blipFill>
          <a:blip r:embed="rId2"/>
          <a:stretch>
            <a:fillRect/>
          </a:stretch>
        </p:blipFill>
        <p:spPr>
          <a:xfrm>
            <a:off x="672754" y="627524"/>
            <a:ext cx="1785340" cy="2880843"/>
          </a:xfrm>
          <a:prstGeom prst="rect">
            <a:avLst/>
          </a:prstGeom>
        </p:spPr>
      </p:pic>
      <p:cxnSp>
        <p:nvCxnSpPr>
          <p:cNvPr id="13" name="Straight Connector 12">
            <a:extLst>
              <a:ext uri="{FF2B5EF4-FFF2-40B4-BE49-F238E27FC236}">
                <a16:creationId xmlns:a16="http://schemas.microsoft.com/office/drawing/2014/main" id="{AC8943A8-05CE-8CC0-AFA7-BFF0F06BD5AD}"/>
              </a:ext>
            </a:extLst>
          </p:cNvPr>
          <p:cNvCxnSpPr>
            <a:cxnSpLocks/>
          </p:cNvCxnSpPr>
          <p:nvPr userDrawn="1"/>
        </p:nvCxnSpPr>
        <p:spPr>
          <a:xfrm>
            <a:off x="4054851" y="607354"/>
            <a:ext cx="0" cy="10094642"/>
          </a:xfrm>
          <a:prstGeom prst="line">
            <a:avLst/>
          </a:prstGeom>
          <a:ln w="9525">
            <a:solidFill>
              <a:srgbClr val="800326"/>
            </a:solidFill>
          </a:ln>
        </p:spPr>
        <p:style>
          <a:lnRef idx="1">
            <a:schemeClr val="dk1"/>
          </a:lnRef>
          <a:fillRef idx="0">
            <a:schemeClr val="dk1"/>
          </a:fillRef>
          <a:effectRef idx="0">
            <a:schemeClr val="dk1"/>
          </a:effectRef>
          <a:fontRef idx="minor">
            <a:schemeClr val="tx1"/>
          </a:fontRef>
        </p:style>
      </p:cxnSp>
      <p:sp>
        <p:nvSpPr>
          <p:cNvPr id="16" name="Slide Number Placeholder 5">
            <a:extLst>
              <a:ext uri="{FF2B5EF4-FFF2-40B4-BE49-F238E27FC236}">
                <a16:creationId xmlns:a16="http://schemas.microsoft.com/office/drawing/2014/main" id="{11B4D4A8-A46D-D5C4-3AAF-768523EFA9E4}"/>
              </a:ext>
            </a:extLst>
          </p:cNvPr>
          <p:cNvSpPr>
            <a:spLocks noGrp="1"/>
          </p:cNvSpPr>
          <p:nvPr>
            <p:ph type="sldNum" sz="quarter" idx="4"/>
          </p:nvPr>
        </p:nvSpPr>
        <p:spPr>
          <a:xfrm>
            <a:off x="672753" y="10414825"/>
            <a:ext cx="464479" cy="292559"/>
          </a:xfrm>
          <a:prstGeom prst="rect">
            <a:avLst/>
          </a:prstGeom>
        </p:spPr>
        <p:txBody>
          <a:bodyPr vert="horz" lIns="0" tIns="0" rIns="0" bIns="0" rtlCol="0" anchor="b" anchorCtr="0"/>
          <a:lstStyle>
            <a:lvl1pPr algn="l">
              <a:defRPr sz="1649" b="1" i="0">
                <a:solidFill>
                  <a:schemeClr val="tx1">
                    <a:tint val="75000"/>
                  </a:schemeClr>
                </a:solidFill>
                <a:latin typeface="Archer Pro" panose="02000000000000000000" pitchFamily="2" charset="0"/>
              </a:defRPr>
            </a:lvl1pPr>
          </a:lstStyle>
          <a:p>
            <a:fld id="{5083F517-161D-3F4B-8916-52F580072641}" type="slidenum">
              <a:rPr lang="en-GB" smtClean="0"/>
              <a:pPr/>
              <a:t>‹#›</a:t>
            </a:fld>
            <a:endParaRPr lang="en-GB"/>
          </a:p>
        </p:txBody>
      </p:sp>
    </p:spTree>
    <p:extLst>
      <p:ext uri="{BB962C8B-B14F-4D97-AF65-F5344CB8AC3E}">
        <p14:creationId xmlns:p14="http://schemas.microsoft.com/office/powerpoint/2010/main" val="3457407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1549">
          <p15:clr>
            <a:srgbClr val="FBAE40"/>
          </p15:clr>
        </p15:guide>
        <p15:guide id="3" pos="1753">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 col. body copy">
    <p:bg>
      <p:bgPr>
        <a:solidFill>
          <a:srgbClr val="EEF2ED"/>
        </a:solidFill>
        <a:effectLst/>
      </p:bgPr>
    </p:bg>
    <p:spTree>
      <p:nvGrpSpPr>
        <p:cNvPr id="1" name=""/>
        <p:cNvGrpSpPr/>
        <p:nvPr/>
      </p:nvGrpSpPr>
      <p:grpSpPr>
        <a:xfrm>
          <a:off x="0" y="0"/>
          <a:ext cx="0" cy="0"/>
          <a:chOff x="0" y="0"/>
          <a:chExt cx="0" cy="0"/>
        </a:xfrm>
      </p:grpSpPr>
      <p:sp>
        <p:nvSpPr>
          <p:cNvPr id="12" name="Text Placeholder 5"/>
          <p:cNvSpPr>
            <a:spLocks noGrp="1"/>
          </p:cNvSpPr>
          <p:nvPr>
            <p:ph type="body" sz="quarter" idx="10" hasCustomPrompt="1"/>
          </p:nvPr>
        </p:nvSpPr>
        <p:spPr>
          <a:xfrm>
            <a:off x="672755" y="1467841"/>
            <a:ext cx="8912217" cy="1586324"/>
          </a:xfrm>
        </p:spPr>
        <p:txBody>
          <a:bodyPr lIns="0" tIns="0" rIns="0" bIns="0" anchor="t" anchorCtr="0">
            <a:normAutofit/>
          </a:bodyPr>
          <a:lstStyle>
            <a:lvl1pPr marL="0" marR="0" indent="0" algn="l" defTabSz="1507846" rtl="0" eaLnBrk="1" fontAlgn="auto" latinLnBrk="0" hangingPunct="1">
              <a:lnSpc>
                <a:spcPct val="90000"/>
              </a:lnSpc>
              <a:spcBef>
                <a:spcPts val="1649"/>
              </a:spcBef>
              <a:spcAft>
                <a:spcPts val="0"/>
              </a:spcAft>
              <a:buClrTx/>
              <a:buSzTx/>
              <a:buFont typeface="Arial" panose="020B0604020202020204" pitchFamily="34" charset="0"/>
              <a:buNone/>
              <a:tabLst/>
              <a:defRPr sz="5277" b="1" i="0">
                <a:solidFill>
                  <a:schemeClr val="tx1"/>
                </a:solidFill>
                <a:latin typeface="Archer Pro SemiBold" panose="02000000000000000000" pitchFamily="2" charset="0"/>
              </a:defRPr>
            </a:lvl1pPr>
            <a:lvl2pPr marL="753923" indent="0">
              <a:buNone/>
              <a:defRPr>
                <a:latin typeface="+mj-lt"/>
              </a:defRPr>
            </a:lvl2pPr>
            <a:lvl3pPr marL="1507846" indent="0">
              <a:buNone/>
              <a:defRPr>
                <a:latin typeface="+mj-lt"/>
              </a:defRPr>
            </a:lvl3pPr>
            <a:lvl4pPr marL="2261768" indent="0">
              <a:buNone/>
              <a:defRPr>
                <a:latin typeface="+mj-lt"/>
              </a:defRPr>
            </a:lvl4pPr>
            <a:lvl5pPr marL="3015691" indent="0">
              <a:buNone/>
              <a:defRPr>
                <a:latin typeface="+mj-lt"/>
              </a:defRPr>
            </a:lvl5pPr>
          </a:lstStyle>
          <a:p>
            <a:pPr lvl="0"/>
            <a:r>
              <a:rPr lang="en-US"/>
              <a:t>Click to edit master text styles for the title.</a:t>
            </a:r>
          </a:p>
        </p:txBody>
      </p:sp>
      <p:sp>
        <p:nvSpPr>
          <p:cNvPr id="14" name="Text Placeholder 5"/>
          <p:cNvSpPr>
            <a:spLocks noGrp="1"/>
          </p:cNvSpPr>
          <p:nvPr>
            <p:ph type="body" sz="quarter" idx="18" hasCustomPrompt="1"/>
          </p:nvPr>
        </p:nvSpPr>
        <p:spPr>
          <a:xfrm>
            <a:off x="672755" y="3481257"/>
            <a:ext cx="8912221" cy="6677990"/>
          </a:xfrm>
        </p:spPr>
        <p:txBody>
          <a:bodyPr lIns="0" tIns="0" rIns="0" bIns="0" anchor="t" anchorCtr="0">
            <a:noAutofit/>
          </a:bodyPr>
          <a:lstStyle>
            <a:lvl1pPr marL="0" indent="0">
              <a:buNone/>
              <a:defRPr sz="2309">
                <a:solidFill>
                  <a:schemeClr val="tx1">
                    <a:lumMod val="90000"/>
                    <a:lumOff val="10000"/>
                  </a:schemeClr>
                </a:solidFill>
                <a:latin typeface="Archer Pro" panose="02000000000000000000" pitchFamily="2" charset="0"/>
                <a:cs typeface="Orchard Effra Medium" panose="020B0703020203020204" pitchFamily="34" charset="0"/>
              </a:defRPr>
            </a:lvl1pPr>
            <a:lvl2pPr marL="753923" indent="0">
              <a:buNone/>
              <a:defRPr>
                <a:latin typeface="+mj-lt"/>
              </a:defRPr>
            </a:lvl2pPr>
            <a:lvl3pPr marL="1507846" indent="0">
              <a:buNone/>
              <a:defRPr>
                <a:latin typeface="+mj-lt"/>
              </a:defRPr>
            </a:lvl3pPr>
            <a:lvl4pPr marL="2261768" indent="0">
              <a:buNone/>
              <a:defRPr>
                <a:latin typeface="+mj-lt"/>
              </a:defRPr>
            </a:lvl4pPr>
            <a:lvl5pPr marL="3015691" indent="0">
              <a:buNone/>
              <a:defRPr>
                <a:latin typeface="+mj-lt"/>
              </a:defRPr>
            </a:lvl5pPr>
          </a:lstStyle>
          <a:p>
            <a:pPr lvl="0"/>
            <a:r>
              <a:rPr lang="en-US"/>
              <a:t>Body copy</a:t>
            </a:r>
          </a:p>
        </p:txBody>
      </p:sp>
      <p:cxnSp>
        <p:nvCxnSpPr>
          <p:cNvPr id="5" name="Straight Connector 4">
            <a:extLst>
              <a:ext uri="{FF2B5EF4-FFF2-40B4-BE49-F238E27FC236}">
                <a16:creationId xmlns:a16="http://schemas.microsoft.com/office/drawing/2014/main" id="{3B9E3E32-F2B4-5C6E-5538-362B76CED8A2}"/>
              </a:ext>
            </a:extLst>
          </p:cNvPr>
          <p:cNvCxnSpPr>
            <a:cxnSpLocks/>
          </p:cNvCxnSpPr>
          <p:nvPr userDrawn="1"/>
        </p:nvCxnSpPr>
        <p:spPr>
          <a:xfrm>
            <a:off x="350267" y="0"/>
            <a:ext cx="0" cy="817852"/>
          </a:xfrm>
          <a:prstGeom prst="line">
            <a:avLst/>
          </a:prstGeom>
          <a:ln w="9525">
            <a:solidFill>
              <a:srgbClr val="800326"/>
            </a:solidFill>
          </a:ln>
        </p:spPr>
        <p:style>
          <a:lnRef idx="1">
            <a:schemeClr val="dk1"/>
          </a:lnRef>
          <a:fillRef idx="0">
            <a:schemeClr val="dk1"/>
          </a:fillRef>
          <a:effectRef idx="0">
            <a:schemeClr val="dk1"/>
          </a:effectRef>
          <a:fontRef idx="minor">
            <a:schemeClr val="tx1"/>
          </a:fontRef>
        </p:style>
      </p:cxnSp>
      <p:sp>
        <p:nvSpPr>
          <p:cNvPr id="10" name="Text Placeholder 5">
            <a:extLst>
              <a:ext uri="{FF2B5EF4-FFF2-40B4-BE49-F238E27FC236}">
                <a16:creationId xmlns:a16="http://schemas.microsoft.com/office/drawing/2014/main" id="{5A61460E-3FD4-8FDC-A5CB-FA019123A4C1}"/>
              </a:ext>
            </a:extLst>
          </p:cNvPr>
          <p:cNvSpPr>
            <a:spLocks noGrp="1"/>
          </p:cNvSpPr>
          <p:nvPr>
            <p:ph type="body" sz="quarter" idx="19" hasCustomPrompt="1"/>
          </p:nvPr>
        </p:nvSpPr>
        <p:spPr>
          <a:xfrm>
            <a:off x="672755" y="607355"/>
            <a:ext cx="9379295" cy="433395"/>
          </a:xfrm>
        </p:spPr>
        <p:txBody>
          <a:bodyPr lIns="0" tIns="0" rIns="0" bIns="0" anchor="t">
            <a:normAutofit/>
          </a:bodyPr>
          <a:lstStyle>
            <a:lvl1pPr marL="0" marR="0" indent="0" algn="l" defTabSz="1507846" rtl="0" eaLnBrk="1" fontAlgn="auto" latinLnBrk="0" hangingPunct="1">
              <a:lnSpc>
                <a:spcPct val="90000"/>
              </a:lnSpc>
              <a:spcBef>
                <a:spcPts val="1649"/>
              </a:spcBef>
              <a:spcAft>
                <a:spcPts val="0"/>
              </a:spcAft>
              <a:buClrTx/>
              <a:buSzTx/>
              <a:buFont typeface="Arial" panose="020B0604020202020204" pitchFamily="34" charset="0"/>
              <a:buNone/>
              <a:tabLst/>
              <a:defRPr sz="1979" b="0" i="0">
                <a:solidFill>
                  <a:schemeClr val="tx1"/>
                </a:solidFill>
                <a:latin typeface="Archer Pro" panose="02000000000000000000" pitchFamily="2" charset="0"/>
              </a:defRPr>
            </a:lvl1pPr>
            <a:lvl2pPr marL="753923" indent="0">
              <a:buNone/>
              <a:defRPr>
                <a:latin typeface="+mj-lt"/>
              </a:defRPr>
            </a:lvl2pPr>
            <a:lvl3pPr marL="1507846" indent="0">
              <a:buNone/>
              <a:defRPr>
                <a:latin typeface="+mj-lt"/>
              </a:defRPr>
            </a:lvl3pPr>
            <a:lvl4pPr marL="2261768" indent="0">
              <a:buNone/>
              <a:defRPr>
                <a:latin typeface="+mj-lt"/>
              </a:defRPr>
            </a:lvl4pPr>
            <a:lvl5pPr marL="3015691" indent="0">
              <a:buNone/>
              <a:defRPr>
                <a:latin typeface="+mj-lt"/>
              </a:defRPr>
            </a:lvl5pPr>
          </a:lstStyle>
          <a:p>
            <a:r>
              <a:rPr lang="en-GB">
                <a:effectLst/>
                <a:latin typeface="Archer Pro" panose="02000000000000000000" pitchFamily="2" charset="0"/>
              </a:rPr>
              <a:t>Heading</a:t>
            </a:r>
          </a:p>
        </p:txBody>
      </p:sp>
      <p:sp>
        <p:nvSpPr>
          <p:cNvPr id="15" name="Text Placeholder 5">
            <a:extLst>
              <a:ext uri="{FF2B5EF4-FFF2-40B4-BE49-F238E27FC236}">
                <a16:creationId xmlns:a16="http://schemas.microsoft.com/office/drawing/2014/main" id="{B424A94F-9F4E-3A82-5C90-77FE4D044E4E}"/>
              </a:ext>
            </a:extLst>
          </p:cNvPr>
          <p:cNvSpPr>
            <a:spLocks noGrp="1"/>
          </p:cNvSpPr>
          <p:nvPr>
            <p:ph type="body" sz="quarter" idx="20" hasCustomPrompt="1"/>
          </p:nvPr>
        </p:nvSpPr>
        <p:spPr>
          <a:xfrm>
            <a:off x="10052050" y="3481257"/>
            <a:ext cx="8912221" cy="6677990"/>
          </a:xfrm>
        </p:spPr>
        <p:txBody>
          <a:bodyPr lIns="0" tIns="0" rIns="0" bIns="0" anchor="t" anchorCtr="0">
            <a:noAutofit/>
          </a:bodyPr>
          <a:lstStyle>
            <a:lvl1pPr marL="0" indent="0">
              <a:buNone/>
              <a:defRPr sz="2309">
                <a:solidFill>
                  <a:schemeClr val="tx1">
                    <a:lumMod val="90000"/>
                    <a:lumOff val="10000"/>
                  </a:schemeClr>
                </a:solidFill>
                <a:latin typeface="Archer Pro" panose="02000000000000000000" pitchFamily="2" charset="0"/>
                <a:cs typeface="Orchard Effra Medium" panose="020B0703020203020204" pitchFamily="34" charset="0"/>
              </a:defRPr>
            </a:lvl1pPr>
            <a:lvl2pPr marL="753923" indent="0">
              <a:buNone/>
              <a:defRPr>
                <a:latin typeface="+mj-lt"/>
              </a:defRPr>
            </a:lvl2pPr>
            <a:lvl3pPr marL="1507846" indent="0">
              <a:buNone/>
              <a:defRPr>
                <a:latin typeface="+mj-lt"/>
              </a:defRPr>
            </a:lvl3pPr>
            <a:lvl4pPr marL="2261768" indent="0">
              <a:buNone/>
              <a:defRPr>
                <a:latin typeface="+mj-lt"/>
              </a:defRPr>
            </a:lvl4pPr>
            <a:lvl5pPr marL="3015691" indent="0">
              <a:buNone/>
              <a:defRPr>
                <a:latin typeface="+mj-lt"/>
              </a:defRPr>
            </a:lvl5pPr>
          </a:lstStyle>
          <a:p>
            <a:pPr lvl="0"/>
            <a:r>
              <a:rPr lang="en-US"/>
              <a:t>Body copy</a:t>
            </a:r>
          </a:p>
        </p:txBody>
      </p:sp>
      <p:pic>
        <p:nvPicPr>
          <p:cNvPr id="16" name="Picture 15">
            <a:extLst>
              <a:ext uri="{FF2B5EF4-FFF2-40B4-BE49-F238E27FC236}">
                <a16:creationId xmlns:a16="http://schemas.microsoft.com/office/drawing/2014/main" id="{AA0FE1AB-F356-AFFA-F11F-F2B99B04C458}"/>
              </a:ext>
            </a:extLst>
          </p:cNvPr>
          <p:cNvPicPr>
            <a:picLocks noChangeAspect="1"/>
          </p:cNvPicPr>
          <p:nvPr userDrawn="1"/>
        </p:nvPicPr>
        <p:blipFill>
          <a:blip r:embed="rId2"/>
          <a:stretch>
            <a:fillRect/>
          </a:stretch>
        </p:blipFill>
        <p:spPr>
          <a:xfrm>
            <a:off x="18600527" y="248286"/>
            <a:ext cx="830821" cy="1055167"/>
          </a:xfrm>
          <a:prstGeom prst="rect">
            <a:avLst/>
          </a:prstGeom>
        </p:spPr>
      </p:pic>
      <p:sp>
        <p:nvSpPr>
          <p:cNvPr id="17" name="Slide Number Placeholder 5">
            <a:extLst>
              <a:ext uri="{FF2B5EF4-FFF2-40B4-BE49-F238E27FC236}">
                <a16:creationId xmlns:a16="http://schemas.microsoft.com/office/drawing/2014/main" id="{EA864655-106D-5BA7-2468-931610ED6C3F}"/>
              </a:ext>
            </a:extLst>
          </p:cNvPr>
          <p:cNvSpPr>
            <a:spLocks noGrp="1"/>
          </p:cNvSpPr>
          <p:nvPr>
            <p:ph type="sldNum" sz="quarter" idx="4"/>
          </p:nvPr>
        </p:nvSpPr>
        <p:spPr>
          <a:xfrm>
            <a:off x="672753" y="10414825"/>
            <a:ext cx="464479" cy="292559"/>
          </a:xfrm>
          <a:prstGeom prst="rect">
            <a:avLst/>
          </a:prstGeom>
        </p:spPr>
        <p:txBody>
          <a:bodyPr vert="horz" lIns="0" tIns="0" rIns="0" bIns="0" rtlCol="0" anchor="b" anchorCtr="0"/>
          <a:lstStyle>
            <a:lvl1pPr algn="l">
              <a:defRPr sz="1649" b="1" i="0">
                <a:solidFill>
                  <a:schemeClr val="tx1">
                    <a:tint val="75000"/>
                  </a:schemeClr>
                </a:solidFill>
                <a:latin typeface="Archer Pro" panose="02000000000000000000" pitchFamily="2" charset="0"/>
              </a:defRPr>
            </a:lvl1pPr>
          </a:lstStyle>
          <a:p>
            <a:fld id="{9321AA45-FEB1-4DDA-A5A5-04E90A866366}" type="slidenum">
              <a:rPr lang="en-GB" smtClean="0"/>
              <a:pPr/>
              <a:t>‹#›</a:t>
            </a:fld>
            <a:endParaRPr lang="en-GB"/>
          </a:p>
        </p:txBody>
      </p:sp>
    </p:spTree>
    <p:extLst>
      <p:ext uri="{BB962C8B-B14F-4D97-AF65-F5344CB8AC3E}">
        <p14:creationId xmlns:p14="http://schemas.microsoft.com/office/powerpoint/2010/main" val="3788925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 col. body copy w/ image">
    <p:bg>
      <p:bgPr>
        <a:solidFill>
          <a:srgbClr val="EEF2ED"/>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9"/>
          </p:nvPr>
        </p:nvSpPr>
        <p:spPr>
          <a:xfrm>
            <a:off x="10581579" y="1467841"/>
            <a:ext cx="9522522" cy="9841509"/>
          </a:xfrm>
        </p:spPr>
        <p:txBody>
          <a:bodyPr/>
          <a:lstStyle/>
          <a:p>
            <a:endParaRPr lang="en-GB"/>
          </a:p>
        </p:txBody>
      </p:sp>
      <p:sp>
        <p:nvSpPr>
          <p:cNvPr id="5" name="Text Placeholder 5">
            <a:extLst>
              <a:ext uri="{FF2B5EF4-FFF2-40B4-BE49-F238E27FC236}">
                <a16:creationId xmlns:a16="http://schemas.microsoft.com/office/drawing/2014/main" id="{C982CB85-734D-ECBD-C94C-E5196BBADAB6}"/>
              </a:ext>
            </a:extLst>
          </p:cNvPr>
          <p:cNvSpPr>
            <a:spLocks noGrp="1"/>
          </p:cNvSpPr>
          <p:nvPr>
            <p:ph type="body" sz="quarter" idx="10" hasCustomPrompt="1"/>
          </p:nvPr>
        </p:nvSpPr>
        <p:spPr>
          <a:xfrm>
            <a:off x="672755" y="1467841"/>
            <a:ext cx="8912217" cy="1586324"/>
          </a:xfrm>
        </p:spPr>
        <p:txBody>
          <a:bodyPr lIns="0" tIns="0" rIns="0" bIns="0" anchor="t" anchorCtr="0">
            <a:normAutofit/>
          </a:bodyPr>
          <a:lstStyle>
            <a:lvl1pPr marL="0" marR="0" indent="0" algn="l" defTabSz="1507846" rtl="0" eaLnBrk="1" fontAlgn="auto" latinLnBrk="0" hangingPunct="1">
              <a:lnSpc>
                <a:spcPct val="90000"/>
              </a:lnSpc>
              <a:spcBef>
                <a:spcPts val="1649"/>
              </a:spcBef>
              <a:spcAft>
                <a:spcPts val="0"/>
              </a:spcAft>
              <a:buClrTx/>
              <a:buSzTx/>
              <a:buFont typeface="Arial" panose="020B0604020202020204" pitchFamily="34" charset="0"/>
              <a:buNone/>
              <a:tabLst/>
              <a:defRPr sz="5277" b="1" i="0">
                <a:solidFill>
                  <a:schemeClr val="tx1"/>
                </a:solidFill>
                <a:latin typeface="Archer Pro SemiBold" panose="02000000000000000000" pitchFamily="2" charset="0"/>
              </a:defRPr>
            </a:lvl1pPr>
            <a:lvl2pPr marL="753923" indent="0">
              <a:buNone/>
              <a:defRPr>
                <a:latin typeface="+mj-lt"/>
              </a:defRPr>
            </a:lvl2pPr>
            <a:lvl3pPr marL="1507846" indent="0">
              <a:buNone/>
              <a:defRPr>
                <a:latin typeface="+mj-lt"/>
              </a:defRPr>
            </a:lvl3pPr>
            <a:lvl4pPr marL="2261768" indent="0">
              <a:buNone/>
              <a:defRPr>
                <a:latin typeface="+mj-lt"/>
              </a:defRPr>
            </a:lvl4pPr>
            <a:lvl5pPr marL="3015691" indent="0">
              <a:buNone/>
              <a:defRPr>
                <a:latin typeface="+mj-lt"/>
              </a:defRPr>
            </a:lvl5pPr>
          </a:lstStyle>
          <a:p>
            <a:pPr lvl="0"/>
            <a:r>
              <a:rPr lang="en-US"/>
              <a:t>Click to edit master text styles for the title.</a:t>
            </a:r>
          </a:p>
        </p:txBody>
      </p:sp>
      <p:sp>
        <p:nvSpPr>
          <p:cNvPr id="7" name="Text Placeholder 5">
            <a:extLst>
              <a:ext uri="{FF2B5EF4-FFF2-40B4-BE49-F238E27FC236}">
                <a16:creationId xmlns:a16="http://schemas.microsoft.com/office/drawing/2014/main" id="{8874927F-EF95-7C58-A124-962979C6A06A}"/>
              </a:ext>
            </a:extLst>
          </p:cNvPr>
          <p:cNvSpPr>
            <a:spLocks noGrp="1"/>
          </p:cNvSpPr>
          <p:nvPr>
            <p:ph type="body" sz="quarter" idx="20" hasCustomPrompt="1"/>
          </p:nvPr>
        </p:nvSpPr>
        <p:spPr>
          <a:xfrm>
            <a:off x="672755" y="607355"/>
            <a:ext cx="9379295" cy="433395"/>
          </a:xfrm>
        </p:spPr>
        <p:txBody>
          <a:bodyPr lIns="0" tIns="0" rIns="0" bIns="0" anchor="t">
            <a:normAutofit/>
          </a:bodyPr>
          <a:lstStyle>
            <a:lvl1pPr marL="0" marR="0" indent="0" algn="l" defTabSz="1507846" rtl="0" eaLnBrk="1" fontAlgn="auto" latinLnBrk="0" hangingPunct="1">
              <a:lnSpc>
                <a:spcPct val="90000"/>
              </a:lnSpc>
              <a:spcBef>
                <a:spcPts val="1649"/>
              </a:spcBef>
              <a:spcAft>
                <a:spcPts val="0"/>
              </a:spcAft>
              <a:buClrTx/>
              <a:buSzTx/>
              <a:buFont typeface="Arial" panose="020B0604020202020204" pitchFamily="34" charset="0"/>
              <a:buNone/>
              <a:tabLst/>
              <a:defRPr sz="1979" b="0" i="0">
                <a:solidFill>
                  <a:schemeClr val="tx1"/>
                </a:solidFill>
                <a:latin typeface="Archer Pro" panose="02000000000000000000" pitchFamily="2" charset="0"/>
              </a:defRPr>
            </a:lvl1pPr>
            <a:lvl2pPr marL="753923" indent="0">
              <a:buNone/>
              <a:defRPr>
                <a:latin typeface="+mj-lt"/>
              </a:defRPr>
            </a:lvl2pPr>
            <a:lvl3pPr marL="1507846" indent="0">
              <a:buNone/>
              <a:defRPr>
                <a:latin typeface="+mj-lt"/>
              </a:defRPr>
            </a:lvl3pPr>
            <a:lvl4pPr marL="2261768" indent="0">
              <a:buNone/>
              <a:defRPr>
                <a:latin typeface="+mj-lt"/>
              </a:defRPr>
            </a:lvl4pPr>
            <a:lvl5pPr marL="3015691" indent="0">
              <a:buNone/>
              <a:defRPr>
                <a:latin typeface="+mj-lt"/>
              </a:defRPr>
            </a:lvl5pPr>
          </a:lstStyle>
          <a:p>
            <a:r>
              <a:rPr lang="en-GB">
                <a:effectLst/>
                <a:latin typeface="Archer Pro" panose="02000000000000000000" pitchFamily="2" charset="0"/>
              </a:rPr>
              <a:t>Heading</a:t>
            </a:r>
          </a:p>
        </p:txBody>
      </p:sp>
      <p:sp>
        <p:nvSpPr>
          <p:cNvPr id="9" name="Text Placeholder 5">
            <a:extLst>
              <a:ext uri="{FF2B5EF4-FFF2-40B4-BE49-F238E27FC236}">
                <a16:creationId xmlns:a16="http://schemas.microsoft.com/office/drawing/2014/main" id="{85D514C2-6D9A-3D25-4AB7-00A4F34D23A5}"/>
              </a:ext>
            </a:extLst>
          </p:cNvPr>
          <p:cNvSpPr>
            <a:spLocks noGrp="1"/>
          </p:cNvSpPr>
          <p:nvPr>
            <p:ph type="body" sz="quarter" idx="18" hasCustomPrompt="1"/>
          </p:nvPr>
        </p:nvSpPr>
        <p:spPr>
          <a:xfrm>
            <a:off x="672755" y="3481257"/>
            <a:ext cx="8912221" cy="6677990"/>
          </a:xfrm>
        </p:spPr>
        <p:txBody>
          <a:bodyPr lIns="0" tIns="0" rIns="0" bIns="0" anchor="t" anchorCtr="0">
            <a:noAutofit/>
          </a:bodyPr>
          <a:lstStyle>
            <a:lvl1pPr marL="0" indent="0">
              <a:buNone/>
              <a:defRPr sz="2309">
                <a:solidFill>
                  <a:schemeClr val="tx1">
                    <a:lumMod val="90000"/>
                    <a:lumOff val="10000"/>
                  </a:schemeClr>
                </a:solidFill>
                <a:latin typeface="Archer Pro" panose="02000000000000000000" pitchFamily="2" charset="0"/>
                <a:cs typeface="Orchard Effra Medium" panose="020B0703020203020204" pitchFamily="34" charset="0"/>
              </a:defRPr>
            </a:lvl1pPr>
            <a:lvl2pPr marL="753923" indent="0">
              <a:buNone/>
              <a:defRPr>
                <a:latin typeface="+mj-lt"/>
              </a:defRPr>
            </a:lvl2pPr>
            <a:lvl3pPr marL="1507846" indent="0">
              <a:buNone/>
              <a:defRPr>
                <a:latin typeface="+mj-lt"/>
              </a:defRPr>
            </a:lvl3pPr>
            <a:lvl4pPr marL="2261768" indent="0">
              <a:buNone/>
              <a:defRPr>
                <a:latin typeface="+mj-lt"/>
              </a:defRPr>
            </a:lvl4pPr>
            <a:lvl5pPr marL="3015691" indent="0">
              <a:buNone/>
              <a:defRPr>
                <a:latin typeface="+mj-lt"/>
              </a:defRPr>
            </a:lvl5pPr>
          </a:lstStyle>
          <a:p>
            <a:pPr lvl="0"/>
            <a:r>
              <a:rPr lang="en-US"/>
              <a:t>Body copy</a:t>
            </a:r>
          </a:p>
        </p:txBody>
      </p:sp>
      <p:sp>
        <p:nvSpPr>
          <p:cNvPr id="10" name="Slide Number Placeholder 5">
            <a:extLst>
              <a:ext uri="{FF2B5EF4-FFF2-40B4-BE49-F238E27FC236}">
                <a16:creationId xmlns:a16="http://schemas.microsoft.com/office/drawing/2014/main" id="{D8F4792B-CB42-564D-91EF-5740B52AD1CA}"/>
              </a:ext>
            </a:extLst>
          </p:cNvPr>
          <p:cNvSpPr>
            <a:spLocks noGrp="1"/>
          </p:cNvSpPr>
          <p:nvPr>
            <p:ph type="sldNum" sz="quarter" idx="4"/>
          </p:nvPr>
        </p:nvSpPr>
        <p:spPr>
          <a:xfrm>
            <a:off x="672753" y="10414825"/>
            <a:ext cx="464479" cy="292559"/>
          </a:xfrm>
          <a:prstGeom prst="rect">
            <a:avLst/>
          </a:prstGeom>
        </p:spPr>
        <p:txBody>
          <a:bodyPr vert="horz" lIns="0" tIns="0" rIns="0" bIns="0" rtlCol="0" anchor="b" anchorCtr="0"/>
          <a:lstStyle>
            <a:lvl1pPr algn="l">
              <a:defRPr sz="1649" b="1" i="0">
                <a:solidFill>
                  <a:schemeClr val="tx1">
                    <a:tint val="75000"/>
                  </a:schemeClr>
                </a:solidFill>
                <a:latin typeface="Archer Pro" panose="02000000000000000000" pitchFamily="2" charset="0"/>
              </a:defRPr>
            </a:lvl1pPr>
          </a:lstStyle>
          <a:p>
            <a:fld id="{9321AA45-FEB1-4DDA-A5A5-04E90A866366}" type="slidenum">
              <a:rPr lang="en-GB" smtClean="0"/>
              <a:pPr/>
              <a:t>‹#›</a:t>
            </a:fld>
            <a:endParaRPr lang="en-GB"/>
          </a:p>
        </p:txBody>
      </p:sp>
      <p:pic>
        <p:nvPicPr>
          <p:cNvPr id="11" name="Picture 10">
            <a:extLst>
              <a:ext uri="{FF2B5EF4-FFF2-40B4-BE49-F238E27FC236}">
                <a16:creationId xmlns:a16="http://schemas.microsoft.com/office/drawing/2014/main" id="{7CF236E8-77F6-0336-A2EB-34695179AEC4}"/>
              </a:ext>
            </a:extLst>
          </p:cNvPr>
          <p:cNvPicPr>
            <a:picLocks noChangeAspect="1"/>
          </p:cNvPicPr>
          <p:nvPr userDrawn="1"/>
        </p:nvPicPr>
        <p:blipFill>
          <a:blip r:embed="rId2"/>
          <a:stretch>
            <a:fillRect/>
          </a:stretch>
        </p:blipFill>
        <p:spPr>
          <a:xfrm>
            <a:off x="18600527" y="248286"/>
            <a:ext cx="830821" cy="1055167"/>
          </a:xfrm>
          <a:prstGeom prst="rect">
            <a:avLst/>
          </a:prstGeom>
        </p:spPr>
      </p:pic>
      <p:cxnSp>
        <p:nvCxnSpPr>
          <p:cNvPr id="15" name="Straight Connector 14">
            <a:extLst>
              <a:ext uri="{FF2B5EF4-FFF2-40B4-BE49-F238E27FC236}">
                <a16:creationId xmlns:a16="http://schemas.microsoft.com/office/drawing/2014/main" id="{654F2AA9-B49F-2EDE-E0AF-BAE6B13443B0}"/>
              </a:ext>
            </a:extLst>
          </p:cNvPr>
          <p:cNvCxnSpPr>
            <a:cxnSpLocks/>
          </p:cNvCxnSpPr>
          <p:nvPr userDrawn="1"/>
        </p:nvCxnSpPr>
        <p:spPr>
          <a:xfrm>
            <a:off x="350267" y="0"/>
            <a:ext cx="0" cy="817852"/>
          </a:xfrm>
          <a:prstGeom prst="line">
            <a:avLst/>
          </a:prstGeom>
          <a:ln w="9525">
            <a:solidFill>
              <a:srgbClr val="800326"/>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001407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1 col. body copy w/ image">
    <p:bg>
      <p:bgPr>
        <a:solidFill>
          <a:srgbClr val="EEF2ED"/>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9"/>
          </p:nvPr>
        </p:nvSpPr>
        <p:spPr>
          <a:xfrm>
            <a:off x="10581579" y="1467841"/>
            <a:ext cx="4255086" cy="4436022"/>
          </a:xfrm>
        </p:spPr>
        <p:txBody>
          <a:bodyPr/>
          <a:lstStyle/>
          <a:p>
            <a:endParaRPr lang="en-GB"/>
          </a:p>
        </p:txBody>
      </p:sp>
      <p:sp>
        <p:nvSpPr>
          <p:cNvPr id="5" name="Text Placeholder 5">
            <a:extLst>
              <a:ext uri="{FF2B5EF4-FFF2-40B4-BE49-F238E27FC236}">
                <a16:creationId xmlns:a16="http://schemas.microsoft.com/office/drawing/2014/main" id="{C982CB85-734D-ECBD-C94C-E5196BBADAB6}"/>
              </a:ext>
            </a:extLst>
          </p:cNvPr>
          <p:cNvSpPr>
            <a:spLocks noGrp="1"/>
          </p:cNvSpPr>
          <p:nvPr>
            <p:ph type="body" sz="quarter" idx="10" hasCustomPrompt="1"/>
          </p:nvPr>
        </p:nvSpPr>
        <p:spPr>
          <a:xfrm>
            <a:off x="672755" y="1467841"/>
            <a:ext cx="8912217" cy="1586324"/>
          </a:xfrm>
        </p:spPr>
        <p:txBody>
          <a:bodyPr lIns="0" tIns="0" rIns="0" bIns="0" anchor="t" anchorCtr="0">
            <a:normAutofit/>
          </a:bodyPr>
          <a:lstStyle>
            <a:lvl1pPr marL="0" marR="0" indent="0" algn="l" defTabSz="1507846" rtl="0" eaLnBrk="1" fontAlgn="auto" latinLnBrk="0" hangingPunct="1">
              <a:lnSpc>
                <a:spcPct val="90000"/>
              </a:lnSpc>
              <a:spcBef>
                <a:spcPts val="1649"/>
              </a:spcBef>
              <a:spcAft>
                <a:spcPts val="0"/>
              </a:spcAft>
              <a:buClrTx/>
              <a:buSzTx/>
              <a:buFont typeface="Arial" panose="020B0604020202020204" pitchFamily="34" charset="0"/>
              <a:buNone/>
              <a:tabLst/>
              <a:defRPr sz="5277" b="1" i="0">
                <a:solidFill>
                  <a:schemeClr val="tx1"/>
                </a:solidFill>
                <a:latin typeface="Archer Pro SemiBold" panose="02000000000000000000" pitchFamily="2" charset="0"/>
              </a:defRPr>
            </a:lvl1pPr>
            <a:lvl2pPr marL="753923" indent="0">
              <a:buNone/>
              <a:defRPr>
                <a:latin typeface="+mj-lt"/>
              </a:defRPr>
            </a:lvl2pPr>
            <a:lvl3pPr marL="1507846" indent="0">
              <a:buNone/>
              <a:defRPr>
                <a:latin typeface="+mj-lt"/>
              </a:defRPr>
            </a:lvl3pPr>
            <a:lvl4pPr marL="2261768" indent="0">
              <a:buNone/>
              <a:defRPr>
                <a:latin typeface="+mj-lt"/>
              </a:defRPr>
            </a:lvl4pPr>
            <a:lvl5pPr marL="3015691" indent="0">
              <a:buNone/>
              <a:defRPr>
                <a:latin typeface="+mj-lt"/>
              </a:defRPr>
            </a:lvl5pPr>
          </a:lstStyle>
          <a:p>
            <a:pPr lvl="0"/>
            <a:r>
              <a:rPr lang="en-US"/>
              <a:t>Click to edit master text styles for the title.</a:t>
            </a:r>
          </a:p>
        </p:txBody>
      </p:sp>
      <p:sp>
        <p:nvSpPr>
          <p:cNvPr id="7" name="Text Placeholder 5">
            <a:extLst>
              <a:ext uri="{FF2B5EF4-FFF2-40B4-BE49-F238E27FC236}">
                <a16:creationId xmlns:a16="http://schemas.microsoft.com/office/drawing/2014/main" id="{8874927F-EF95-7C58-A124-962979C6A06A}"/>
              </a:ext>
            </a:extLst>
          </p:cNvPr>
          <p:cNvSpPr>
            <a:spLocks noGrp="1"/>
          </p:cNvSpPr>
          <p:nvPr>
            <p:ph type="body" sz="quarter" idx="20" hasCustomPrompt="1"/>
          </p:nvPr>
        </p:nvSpPr>
        <p:spPr>
          <a:xfrm>
            <a:off x="672755" y="607355"/>
            <a:ext cx="9379295" cy="433395"/>
          </a:xfrm>
        </p:spPr>
        <p:txBody>
          <a:bodyPr lIns="0" tIns="0" rIns="0" bIns="0" anchor="t">
            <a:normAutofit/>
          </a:bodyPr>
          <a:lstStyle>
            <a:lvl1pPr marL="0" marR="0" indent="0" algn="l" defTabSz="1507846" rtl="0" eaLnBrk="1" fontAlgn="auto" latinLnBrk="0" hangingPunct="1">
              <a:lnSpc>
                <a:spcPct val="90000"/>
              </a:lnSpc>
              <a:spcBef>
                <a:spcPts val="1649"/>
              </a:spcBef>
              <a:spcAft>
                <a:spcPts val="0"/>
              </a:spcAft>
              <a:buClrTx/>
              <a:buSzTx/>
              <a:buFont typeface="Arial" panose="020B0604020202020204" pitchFamily="34" charset="0"/>
              <a:buNone/>
              <a:tabLst/>
              <a:defRPr sz="1979" b="0" i="0">
                <a:solidFill>
                  <a:schemeClr val="tx1"/>
                </a:solidFill>
                <a:latin typeface="Archer Pro" panose="02000000000000000000" pitchFamily="2" charset="0"/>
              </a:defRPr>
            </a:lvl1pPr>
            <a:lvl2pPr marL="753923" indent="0">
              <a:buNone/>
              <a:defRPr>
                <a:latin typeface="+mj-lt"/>
              </a:defRPr>
            </a:lvl2pPr>
            <a:lvl3pPr marL="1507846" indent="0">
              <a:buNone/>
              <a:defRPr>
                <a:latin typeface="+mj-lt"/>
              </a:defRPr>
            </a:lvl3pPr>
            <a:lvl4pPr marL="2261768" indent="0">
              <a:buNone/>
              <a:defRPr>
                <a:latin typeface="+mj-lt"/>
              </a:defRPr>
            </a:lvl4pPr>
            <a:lvl5pPr marL="3015691" indent="0">
              <a:buNone/>
              <a:defRPr>
                <a:latin typeface="+mj-lt"/>
              </a:defRPr>
            </a:lvl5pPr>
          </a:lstStyle>
          <a:p>
            <a:r>
              <a:rPr lang="en-GB">
                <a:effectLst/>
                <a:latin typeface="Archer Pro" panose="02000000000000000000" pitchFamily="2" charset="0"/>
              </a:rPr>
              <a:t>Heading</a:t>
            </a:r>
          </a:p>
        </p:txBody>
      </p:sp>
      <p:sp>
        <p:nvSpPr>
          <p:cNvPr id="2" name="Picture Placeholder 2">
            <a:extLst>
              <a:ext uri="{FF2B5EF4-FFF2-40B4-BE49-F238E27FC236}">
                <a16:creationId xmlns:a16="http://schemas.microsoft.com/office/drawing/2014/main" id="{67B31909-0D55-1676-08ED-07CE5AEB6CD0}"/>
              </a:ext>
            </a:extLst>
          </p:cNvPr>
          <p:cNvSpPr>
            <a:spLocks noGrp="1"/>
          </p:cNvSpPr>
          <p:nvPr>
            <p:ph type="pic" sz="quarter" idx="21"/>
          </p:nvPr>
        </p:nvSpPr>
        <p:spPr>
          <a:xfrm>
            <a:off x="15176261" y="1467841"/>
            <a:ext cx="4255084" cy="4436022"/>
          </a:xfrm>
        </p:spPr>
        <p:txBody>
          <a:bodyPr/>
          <a:lstStyle/>
          <a:p>
            <a:endParaRPr lang="en-GB"/>
          </a:p>
        </p:txBody>
      </p:sp>
      <p:sp>
        <p:nvSpPr>
          <p:cNvPr id="8" name="Picture Placeholder 2">
            <a:extLst>
              <a:ext uri="{FF2B5EF4-FFF2-40B4-BE49-F238E27FC236}">
                <a16:creationId xmlns:a16="http://schemas.microsoft.com/office/drawing/2014/main" id="{400CFDDC-45F3-747E-CA39-0B9510FB03C0}"/>
              </a:ext>
            </a:extLst>
          </p:cNvPr>
          <p:cNvSpPr>
            <a:spLocks noGrp="1"/>
          </p:cNvSpPr>
          <p:nvPr>
            <p:ph type="pic" sz="quarter" idx="22"/>
          </p:nvPr>
        </p:nvSpPr>
        <p:spPr>
          <a:xfrm>
            <a:off x="10581579" y="6265972"/>
            <a:ext cx="4255086" cy="4436022"/>
          </a:xfrm>
        </p:spPr>
        <p:txBody>
          <a:bodyPr/>
          <a:lstStyle/>
          <a:p>
            <a:endParaRPr lang="en-GB"/>
          </a:p>
        </p:txBody>
      </p:sp>
      <p:sp>
        <p:nvSpPr>
          <p:cNvPr id="9" name="Picture Placeholder 2">
            <a:extLst>
              <a:ext uri="{FF2B5EF4-FFF2-40B4-BE49-F238E27FC236}">
                <a16:creationId xmlns:a16="http://schemas.microsoft.com/office/drawing/2014/main" id="{F7A69E26-0028-F111-6C98-F2664EBBC531}"/>
              </a:ext>
            </a:extLst>
          </p:cNvPr>
          <p:cNvSpPr>
            <a:spLocks noGrp="1"/>
          </p:cNvSpPr>
          <p:nvPr>
            <p:ph type="pic" sz="quarter" idx="23"/>
          </p:nvPr>
        </p:nvSpPr>
        <p:spPr>
          <a:xfrm>
            <a:off x="15176261" y="6265972"/>
            <a:ext cx="4255084" cy="4436022"/>
          </a:xfrm>
        </p:spPr>
        <p:txBody>
          <a:bodyPr/>
          <a:lstStyle/>
          <a:p>
            <a:endParaRPr lang="en-GB"/>
          </a:p>
        </p:txBody>
      </p:sp>
      <p:sp>
        <p:nvSpPr>
          <p:cNvPr id="10" name="Text Placeholder 5">
            <a:extLst>
              <a:ext uri="{FF2B5EF4-FFF2-40B4-BE49-F238E27FC236}">
                <a16:creationId xmlns:a16="http://schemas.microsoft.com/office/drawing/2014/main" id="{BF209C4A-969F-66CC-1DC8-21C30478270D}"/>
              </a:ext>
            </a:extLst>
          </p:cNvPr>
          <p:cNvSpPr>
            <a:spLocks noGrp="1"/>
          </p:cNvSpPr>
          <p:nvPr>
            <p:ph type="body" sz="quarter" idx="18" hasCustomPrompt="1"/>
          </p:nvPr>
        </p:nvSpPr>
        <p:spPr>
          <a:xfrm>
            <a:off x="672755" y="3481257"/>
            <a:ext cx="8912221" cy="6677990"/>
          </a:xfrm>
        </p:spPr>
        <p:txBody>
          <a:bodyPr lIns="0" tIns="0" rIns="0" bIns="0" anchor="t" anchorCtr="0">
            <a:noAutofit/>
          </a:bodyPr>
          <a:lstStyle>
            <a:lvl1pPr marL="0" indent="0">
              <a:buNone/>
              <a:defRPr sz="2309">
                <a:solidFill>
                  <a:schemeClr val="tx1">
                    <a:lumMod val="90000"/>
                    <a:lumOff val="10000"/>
                  </a:schemeClr>
                </a:solidFill>
                <a:latin typeface="Archer Pro" panose="02000000000000000000" pitchFamily="2" charset="0"/>
                <a:cs typeface="Orchard Effra Medium" panose="020B0703020203020204" pitchFamily="34" charset="0"/>
              </a:defRPr>
            </a:lvl1pPr>
            <a:lvl2pPr marL="753923" indent="0">
              <a:buNone/>
              <a:defRPr>
                <a:latin typeface="+mj-lt"/>
              </a:defRPr>
            </a:lvl2pPr>
            <a:lvl3pPr marL="1507846" indent="0">
              <a:buNone/>
              <a:defRPr>
                <a:latin typeface="+mj-lt"/>
              </a:defRPr>
            </a:lvl3pPr>
            <a:lvl4pPr marL="2261768" indent="0">
              <a:buNone/>
              <a:defRPr>
                <a:latin typeface="+mj-lt"/>
              </a:defRPr>
            </a:lvl4pPr>
            <a:lvl5pPr marL="3015691" indent="0">
              <a:buNone/>
              <a:defRPr>
                <a:latin typeface="+mj-lt"/>
              </a:defRPr>
            </a:lvl5pPr>
          </a:lstStyle>
          <a:p>
            <a:pPr lvl="0"/>
            <a:r>
              <a:rPr lang="en-US"/>
              <a:t>Body copy</a:t>
            </a:r>
          </a:p>
        </p:txBody>
      </p:sp>
      <p:sp>
        <p:nvSpPr>
          <p:cNvPr id="11" name="Slide Number Placeholder 5">
            <a:extLst>
              <a:ext uri="{FF2B5EF4-FFF2-40B4-BE49-F238E27FC236}">
                <a16:creationId xmlns:a16="http://schemas.microsoft.com/office/drawing/2014/main" id="{DDAB1B82-5B1D-C59C-DA83-86E40BA9AD09}"/>
              </a:ext>
            </a:extLst>
          </p:cNvPr>
          <p:cNvSpPr>
            <a:spLocks noGrp="1"/>
          </p:cNvSpPr>
          <p:nvPr>
            <p:ph type="sldNum" sz="quarter" idx="4"/>
          </p:nvPr>
        </p:nvSpPr>
        <p:spPr>
          <a:xfrm>
            <a:off x="672753" y="10414825"/>
            <a:ext cx="464479" cy="292559"/>
          </a:xfrm>
          <a:prstGeom prst="rect">
            <a:avLst/>
          </a:prstGeom>
        </p:spPr>
        <p:txBody>
          <a:bodyPr vert="horz" lIns="0" tIns="0" rIns="0" bIns="0" rtlCol="0" anchor="b" anchorCtr="0"/>
          <a:lstStyle>
            <a:lvl1pPr algn="l">
              <a:defRPr sz="1649" b="1" i="0">
                <a:solidFill>
                  <a:schemeClr val="tx1">
                    <a:tint val="75000"/>
                  </a:schemeClr>
                </a:solidFill>
                <a:latin typeface="Archer Pro" panose="02000000000000000000" pitchFamily="2" charset="0"/>
              </a:defRPr>
            </a:lvl1pPr>
          </a:lstStyle>
          <a:p>
            <a:fld id="{9321AA45-FEB1-4DDA-A5A5-04E90A866366}" type="slidenum">
              <a:rPr lang="en-GB" smtClean="0"/>
              <a:pPr/>
              <a:t>‹#›</a:t>
            </a:fld>
            <a:endParaRPr lang="en-GB"/>
          </a:p>
        </p:txBody>
      </p:sp>
      <p:pic>
        <p:nvPicPr>
          <p:cNvPr id="12" name="Picture 11">
            <a:extLst>
              <a:ext uri="{FF2B5EF4-FFF2-40B4-BE49-F238E27FC236}">
                <a16:creationId xmlns:a16="http://schemas.microsoft.com/office/drawing/2014/main" id="{FCE1810D-E17A-5FA4-2B1D-BF4DB2AEE6B4}"/>
              </a:ext>
            </a:extLst>
          </p:cNvPr>
          <p:cNvPicPr>
            <a:picLocks noChangeAspect="1"/>
          </p:cNvPicPr>
          <p:nvPr userDrawn="1"/>
        </p:nvPicPr>
        <p:blipFill>
          <a:blip r:embed="rId2"/>
          <a:stretch>
            <a:fillRect/>
          </a:stretch>
        </p:blipFill>
        <p:spPr>
          <a:xfrm>
            <a:off x="18600527" y="248286"/>
            <a:ext cx="830821" cy="1055167"/>
          </a:xfrm>
          <a:prstGeom prst="rect">
            <a:avLst/>
          </a:prstGeom>
        </p:spPr>
      </p:pic>
      <p:cxnSp>
        <p:nvCxnSpPr>
          <p:cNvPr id="13" name="Straight Connector 12">
            <a:extLst>
              <a:ext uri="{FF2B5EF4-FFF2-40B4-BE49-F238E27FC236}">
                <a16:creationId xmlns:a16="http://schemas.microsoft.com/office/drawing/2014/main" id="{19C8AAC0-6228-04D2-F302-E6FB07C1FB6D}"/>
              </a:ext>
            </a:extLst>
          </p:cNvPr>
          <p:cNvCxnSpPr>
            <a:cxnSpLocks/>
          </p:cNvCxnSpPr>
          <p:nvPr userDrawn="1"/>
        </p:nvCxnSpPr>
        <p:spPr>
          <a:xfrm>
            <a:off x="350267" y="0"/>
            <a:ext cx="0" cy="817852"/>
          </a:xfrm>
          <a:prstGeom prst="line">
            <a:avLst/>
          </a:prstGeom>
          <a:ln w="9525">
            <a:solidFill>
              <a:srgbClr val="800326"/>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517062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slideLayout" Target="../slideLayouts/slideLayout18.xml"/><Relationship Id="rId18" Type="http://schemas.openxmlformats.org/officeDocument/2006/relationships/slideLayout" Target="../slideLayouts/slideLayout23.xml"/><Relationship Id="rId26" Type="http://schemas.openxmlformats.org/officeDocument/2006/relationships/slideLayout" Target="../slideLayouts/slideLayout31.xml"/><Relationship Id="rId39" Type="http://schemas.openxmlformats.org/officeDocument/2006/relationships/slideLayout" Target="../slideLayouts/slideLayout44.xml"/><Relationship Id="rId3" Type="http://schemas.openxmlformats.org/officeDocument/2006/relationships/slideLayout" Target="../slideLayouts/slideLayout8.xml"/><Relationship Id="rId21" Type="http://schemas.openxmlformats.org/officeDocument/2006/relationships/slideLayout" Target="../slideLayouts/slideLayout26.xml"/><Relationship Id="rId34" Type="http://schemas.openxmlformats.org/officeDocument/2006/relationships/slideLayout" Target="../slideLayouts/slideLayout39.xml"/><Relationship Id="rId42" Type="http://schemas.openxmlformats.org/officeDocument/2006/relationships/slideLayout" Target="../slideLayouts/slideLayout47.xml"/><Relationship Id="rId47" Type="http://schemas.openxmlformats.org/officeDocument/2006/relationships/slideLayout" Target="../slideLayouts/slideLayout52.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17" Type="http://schemas.openxmlformats.org/officeDocument/2006/relationships/slideLayout" Target="../slideLayouts/slideLayout22.xml"/><Relationship Id="rId25" Type="http://schemas.openxmlformats.org/officeDocument/2006/relationships/slideLayout" Target="../slideLayouts/slideLayout30.xml"/><Relationship Id="rId33" Type="http://schemas.openxmlformats.org/officeDocument/2006/relationships/slideLayout" Target="../slideLayouts/slideLayout38.xml"/><Relationship Id="rId38" Type="http://schemas.openxmlformats.org/officeDocument/2006/relationships/slideLayout" Target="../slideLayouts/slideLayout43.xml"/><Relationship Id="rId46" Type="http://schemas.openxmlformats.org/officeDocument/2006/relationships/slideLayout" Target="../slideLayouts/slideLayout51.xml"/><Relationship Id="rId2" Type="http://schemas.openxmlformats.org/officeDocument/2006/relationships/slideLayout" Target="../slideLayouts/slideLayout7.xml"/><Relationship Id="rId16" Type="http://schemas.openxmlformats.org/officeDocument/2006/relationships/slideLayout" Target="../slideLayouts/slideLayout21.xml"/><Relationship Id="rId20" Type="http://schemas.openxmlformats.org/officeDocument/2006/relationships/slideLayout" Target="../slideLayouts/slideLayout25.xml"/><Relationship Id="rId29" Type="http://schemas.openxmlformats.org/officeDocument/2006/relationships/slideLayout" Target="../slideLayouts/slideLayout34.xml"/><Relationship Id="rId41" Type="http://schemas.openxmlformats.org/officeDocument/2006/relationships/slideLayout" Target="../slideLayouts/slideLayout46.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24" Type="http://schemas.openxmlformats.org/officeDocument/2006/relationships/slideLayout" Target="../slideLayouts/slideLayout29.xml"/><Relationship Id="rId32" Type="http://schemas.openxmlformats.org/officeDocument/2006/relationships/slideLayout" Target="../slideLayouts/slideLayout37.xml"/><Relationship Id="rId37" Type="http://schemas.openxmlformats.org/officeDocument/2006/relationships/slideLayout" Target="../slideLayouts/slideLayout42.xml"/><Relationship Id="rId40" Type="http://schemas.openxmlformats.org/officeDocument/2006/relationships/slideLayout" Target="../slideLayouts/slideLayout45.xml"/><Relationship Id="rId45" Type="http://schemas.openxmlformats.org/officeDocument/2006/relationships/slideLayout" Target="../slideLayouts/slideLayout50.xml"/><Relationship Id="rId5" Type="http://schemas.openxmlformats.org/officeDocument/2006/relationships/slideLayout" Target="../slideLayouts/slideLayout10.xml"/><Relationship Id="rId15" Type="http://schemas.openxmlformats.org/officeDocument/2006/relationships/slideLayout" Target="../slideLayouts/slideLayout20.xml"/><Relationship Id="rId23" Type="http://schemas.openxmlformats.org/officeDocument/2006/relationships/slideLayout" Target="../slideLayouts/slideLayout28.xml"/><Relationship Id="rId28" Type="http://schemas.openxmlformats.org/officeDocument/2006/relationships/slideLayout" Target="../slideLayouts/slideLayout33.xml"/><Relationship Id="rId36" Type="http://schemas.openxmlformats.org/officeDocument/2006/relationships/slideLayout" Target="../slideLayouts/slideLayout41.xml"/><Relationship Id="rId10" Type="http://schemas.openxmlformats.org/officeDocument/2006/relationships/slideLayout" Target="../slideLayouts/slideLayout15.xml"/><Relationship Id="rId19" Type="http://schemas.openxmlformats.org/officeDocument/2006/relationships/slideLayout" Target="../slideLayouts/slideLayout24.xml"/><Relationship Id="rId31" Type="http://schemas.openxmlformats.org/officeDocument/2006/relationships/slideLayout" Target="../slideLayouts/slideLayout36.xml"/><Relationship Id="rId44" Type="http://schemas.openxmlformats.org/officeDocument/2006/relationships/slideLayout" Target="../slideLayouts/slideLayout49.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slideLayout" Target="../slideLayouts/slideLayout19.xml"/><Relationship Id="rId22" Type="http://schemas.openxmlformats.org/officeDocument/2006/relationships/slideLayout" Target="../slideLayouts/slideLayout27.xml"/><Relationship Id="rId27" Type="http://schemas.openxmlformats.org/officeDocument/2006/relationships/slideLayout" Target="../slideLayouts/slideLayout32.xml"/><Relationship Id="rId30" Type="http://schemas.openxmlformats.org/officeDocument/2006/relationships/slideLayout" Target="../slideLayouts/slideLayout35.xml"/><Relationship Id="rId35" Type="http://schemas.openxmlformats.org/officeDocument/2006/relationships/slideLayout" Target="../slideLayouts/slideLayout40.xml"/><Relationship Id="rId43" Type="http://schemas.openxmlformats.org/officeDocument/2006/relationships/slideLayout" Target="../slideLayouts/slideLayout48.xml"/><Relationship Id="rId48"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20104100" cy="113087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000000"/>
          </a:solidFill>
        </p:spPr>
        <p:txBody>
          <a:bodyPr wrap="square" lIns="0" tIns="0" rIns="0" bIns="0" rtlCol="0"/>
          <a:lstStyle/>
          <a:p>
            <a:endParaRPr/>
          </a:p>
        </p:txBody>
      </p:sp>
      <p:sp>
        <p:nvSpPr>
          <p:cNvPr id="2" name="Holder 2"/>
          <p:cNvSpPr>
            <a:spLocks noGrp="1"/>
          </p:cNvSpPr>
          <p:nvPr>
            <p:ph type="title"/>
          </p:nvPr>
        </p:nvSpPr>
        <p:spPr>
          <a:xfrm>
            <a:off x="1085193" y="1196467"/>
            <a:ext cx="8648065" cy="2442210"/>
          </a:xfrm>
          <a:prstGeom prst="rect">
            <a:avLst/>
          </a:prstGeom>
        </p:spPr>
        <p:txBody>
          <a:bodyPr wrap="square" lIns="0" tIns="0" rIns="0" bIns="0">
            <a:spAutoFit/>
          </a:bodyPr>
          <a:lstStyle>
            <a:lvl1pPr>
              <a:defRPr sz="8250" b="1" i="0">
                <a:solidFill>
                  <a:srgbClr val="FF8FFF"/>
                </a:solidFill>
                <a:latin typeface="Arial"/>
                <a:cs typeface="Arial"/>
              </a:defRPr>
            </a:lvl1pPr>
          </a:lstStyle>
          <a:p>
            <a:endParaRPr/>
          </a:p>
        </p:txBody>
      </p:sp>
      <p:sp>
        <p:nvSpPr>
          <p:cNvPr id="3" name="Holder 3"/>
          <p:cNvSpPr>
            <a:spLocks noGrp="1"/>
          </p:cNvSpPr>
          <p:nvPr>
            <p:ph type="body" idx="1"/>
          </p:nvPr>
        </p:nvSpPr>
        <p:spPr>
          <a:xfrm>
            <a:off x="1085193" y="3942686"/>
            <a:ext cx="9381490" cy="5603875"/>
          </a:xfrm>
          <a:prstGeom prst="rect">
            <a:avLst/>
          </a:prstGeom>
        </p:spPr>
        <p:txBody>
          <a:bodyPr wrap="square" lIns="0" tIns="0" rIns="0" bIns="0">
            <a:spAutoFit/>
          </a:bodyPr>
          <a:lstStyle>
            <a:lvl1pPr>
              <a:defRPr sz="3750" b="0" i="0">
                <a:solidFill>
                  <a:schemeClr val="tx1"/>
                </a:solidFill>
                <a:latin typeface="Century Gothic"/>
                <a:cs typeface="Century Gothic"/>
              </a:defRPr>
            </a:lvl1pPr>
          </a:lstStyle>
          <a:p>
            <a:endParaRPr/>
          </a:p>
        </p:txBody>
      </p:sp>
      <p:sp>
        <p:nvSpPr>
          <p:cNvPr id="4" name="Holder 4"/>
          <p:cNvSpPr>
            <a:spLocks noGrp="1"/>
          </p:cNvSpPr>
          <p:nvPr>
            <p:ph type="ftr" sz="quarter" idx="5"/>
          </p:nvPr>
        </p:nvSpPr>
        <p:spPr>
          <a:xfrm>
            <a:off x="6835394" y="10517696"/>
            <a:ext cx="6433312" cy="565467"/>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1005205" y="10517696"/>
            <a:ext cx="4623943" cy="565467"/>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3/8/2023</a:t>
            </a:fld>
            <a:endParaRPr lang="en-US"/>
          </a:p>
        </p:txBody>
      </p:sp>
      <p:sp>
        <p:nvSpPr>
          <p:cNvPr id="6" name="Holder 6"/>
          <p:cNvSpPr>
            <a:spLocks noGrp="1"/>
          </p:cNvSpPr>
          <p:nvPr>
            <p:ph type="sldNum" sz="quarter" idx="7"/>
          </p:nvPr>
        </p:nvSpPr>
        <p:spPr>
          <a:xfrm>
            <a:off x="14474953" y="10517696"/>
            <a:ext cx="4623943" cy="565467"/>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82157" y="602119"/>
            <a:ext cx="17339786" cy="2185952"/>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1382157" y="3010591"/>
            <a:ext cx="17339786" cy="717567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1382157" y="10482093"/>
            <a:ext cx="4523423" cy="602118"/>
          </a:xfrm>
          <a:prstGeom prst="rect">
            <a:avLst/>
          </a:prstGeom>
        </p:spPr>
        <p:txBody>
          <a:bodyPr vert="horz" lIns="91440" tIns="45720" rIns="91440" bIns="45720" rtlCol="0" anchor="ctr"/>
          <a:lstStyle>
            <a:lvl1pPr algn="l">
              <a:defRPr sz="1979">
                <a:solidFill>
                  <a:schemeClr val="tx1">
                    <a:tint val="75000"/>
                  </a:schemeClr>
                </a:solidFill>
              </a:defRPr>
            </a:lvl1pPr>
          </a:lstStyle>
          <a:p>
            <a:fld id="{1CF25D98-C179-334E-BBC7-275FAC4696A7}" type="datetime1">
              <a:rPr lang="en-GB" smtClean="0"/>
              <a:t>08/03/2023</a:t>
            </a:fld>
            <a:endParaRPr lang="en-GB"/>
          </a:p>
        </p:txBody>
      </p:sp>
      <p:sp>
        <p:nvSpPr>
          <p:cNvPr id="5" name="Footer Placeholder 4"/>
          <p:cNvSpPr>
            <a:spLocks noGrp="1"/>
          </p:cNvSpPr>
          <p:nvPr>
            <p:ph type="ftr" sz="quarter" idx="3"/>
          </p:nvPr>
        </p:nvSpPr>
        <p:spPr>
          <a:xfrm>
            <a:off x="6659483" y="10482093"/>
            <a:ext cx="6785134" cy="602118"/>
          </a:xfrm>
          <a:prstGeom prst="rect">
            <a:avLst/>
          </a:prstGeom>
        </p:spPr>
        <p:txBody>
          <a:bodyPr vert="horz" lIns="91440" tIns="45720" rIns="91440" bIns="45720" rtlCol="0" anchor="ctr"/>
          <a:lstStyle>
            <a:lvl1pPr algn="ctr">
              <a:defRPr sz="1979">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14198520" y="10482093"/>
            <a:ext cx="4523423" cy="602118"/>
          </a:xfrm>
          <a:prstGeom prst="rect">
            <a:avLst/>
          </a:prstGeom>
        </p:spPr>
        <p:txBody>
          <a:bodyPr vert="horz" lIns="91440" tIns="45720" rIns="91440" bIns="45720" rtlCol="0" anchor="ctr"/>
          <a:lstStyle>
            <a:lvl1pPr algn="r">
              <a:defRPr sz="1979">
                <a:solidFill>
                  <a:schemeClr val="tx1">
                    <a:tint val="75000"/>
                  </a:schemeClr>
                </a:solidFill>
              </a:defRPr>
            </a:lvl1pPr>
          </a:lstStyle>
          <a:p>
            <a:fld id="{9321AA45-FEB1-4DDA-A5A5-04E90A866366}" type="slidenum">
              <a:rPr lang="en-GB" smtClean="0"/>
              <a:t>‹#›</a:t>
            </a:fld>
            <a:endParaRPr lang="en-GB"/>
          </a:p>
        </p:txBody>
      </p:sp>
    </p:spTree>
    <p:extLst>
      <p:ext uri="{BB962C8B-B14F-4D97-AF65-F5344CB8AC3E}">
        <p14:creationId xmlns:p14="http://schemas.microsoft.com/office/powerpoint/2010/main" val="3120751787"/>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 id="2147483679" r:id="rId13"/>
    <p:sldLayoutId id="2147483680" r:id="rId14"/>
    <p:sldLayoutId id="2147483681" r:id="rId15"/>
    <p:sldLayoutId id="2147483682" r:id="rId16"/>
    <p:sldLayoutId id="2147483683" r:id="rId17"/>
    <p:sldLayoutId id="2147483684" r:id="rId18"/>
    <p:sldLayoutId id="2147483685" r:id="rId19"/>
    <p:sldLayoutId id="2147483686" r:id="rId20"/>
    <p:sldLayoutId id="2147483687" r:id="rId21"/>
    <p:sldLayoutId id="2147483688" r:id="rId22"/>
    <p:sldLayoutId id="2147483689" r:id="rId23"/>
    <p:sldLayoutId id="2147483690" r:id="rId24"/>
    <p:sldLayoutId id="2147483691" r:id="rId25"/>
    <p:sldLayoutId id="2147483692" r:id="rId26"/>
    <p:sldLayoutId id="2147483693" r:id="rId27"/>
    <p:sldLayoutId id="2147483694" r:id="rId28"/>
    <p:sldLayoutId id="2147483695" r:id="rId29"/>
    <p:sldLayoutId id="2147483696" r:id="rId30"/>
    <p:sldLayoutId id="2147483697" r:id="rId31"/>
    <p:sldLayoutId id="2147483698" r:id="rId32"/>
    <p:sldLayoutId id="2147483699" r:id="rId33"/>
    <p:sldLayoutId id="2147483700" r:id="rId34"/>
    <p:sldLayoutId id="2147483701" r:id="rId35"/>
    <p:sldLayoutId id="2147483702" r:id="rId36"/>
    <p:sldLayoutId id="2147483703" r:id="rId37"/>
    <p:sldLayoutId id="2147483704" r:id="rId38"/>
    <p:sldLayoutId id="2147483705" r:id="rId39"/>
    <p:sldLayoutId id="2147483706" r:id="rId40"/>
    <p:sldLayoutId id="2147483707" r:id="rId41"/>
    <p:sldLayoutId id="2147483708" r:id="rId42"/>
    <p:sldLayoutId id="2147483709" r:id="rId43"/>
    <p:sldLayoutId id="2147483710" r:id="rId44"/>
    <p:sldLayoutId id="2147483711" r:id="rId45"/>
    <p:sldLayoutId id="2147483712" r:id="rId46"/>
    <p:sldLayoutId id="2147483713" r:id="rId47"/>
  </p:sldLayoutIdLst>
  <p:hf hdr="0" ftr="0" dt="0"/>
  <p:txStyles>
    <p:titleStyle>
      <a:lvl1pPr algn="l" defTabSz="1507846" rtl="0" eaLnBrk="1" latinLnBrk="0" hangingPunct="1">
        <a:lnSpc>
          <a:spcPct val="90000"/>
        </a:lnSpc>
        <a:spcBef>
          <a:spcPct val="0"/>
        </a:spcBef>
        <a:buNone/>
        <a:defRPr sz="7256" kern="1200">
          <a:solidFill>
            <a:schemeClr val="tx1"/>
          </a:solidFill>
          <a:latin typeface="+mj-lt"/>
          <a:ea typeface="+mj-ea"/>
          <a:cs typeface="+mj-cs"/>
        </a:defRPr>
      </a:lvl1pPr>
    </p:titleStyle>
    <p:bodyStyle>
      <a:lvl1pPr marL="376961" indent="-376961" algn="l" defTabSz="1507846" rtl="0" eaLnBrk="1" latinLnBrk="0" hangingPunct="1">
        <a:lnSpc>
          <a:spcPct val="90000"/>
        </a:lnSpc>
        <a:spcBef>
          <a:spcPts val="1649"/>
        </a:spcBef>
        <a:buFont typeface="Arial" panose="020B0604020202020204" pitchFamily="34" charset="0"/>
        <a:buChar char="•"/>
        <a:defRPr sz="4617" kern="1200">
          <a:solidFill>
            <a:schemeClr val="tx1"/>
          </a:solidFill>
          <a:latin typeface="+mn-lt"/>
          <a:ea typeface="+mn-ea"/>
          <a:cs typeface="+mn-cs"/>
        </a:defRPr>
      </a:lvl1pPr>
      <a:lvl2pPr marL="1130884" indent="-376961" algn="l" defTabSz="1507846" rtl="0" eaLnBrk="1" latinLnBrk="0" hangingPunct="1">
        <a:lnSpc>
          <a:spcPct val="90000"/>
        </a:lnSpc>
        <a:spcBef>
          <a:spcPts val="824"/>
        </a:spcBef>
        <a:buFont typeface="Arial" panose="020B0604020202020204" pitchFamily="34" charset="0"/>
        <a:buChar char="•"/>
        <a:defRPr sz="3958" kern="1200">
          <a:solidFill>
            <a:schemeClr val="tx1"/>
          </a:solidFill>
          <a:latin typeface="+mn-lt"/>
          <a:ea typeface="+mn-ea"/>
          <a:cs typeface="+mn-cs"/>
        </a:defRPr>
      </a:lvl2pPr>
      <a:lvl3pPr marL="1884807" indent="-376961" algn="l" defTabSz="1507846" rtl="0" eaLnBrk="1" latinLnBrk="0" hangingPunct="1">
        <a:lnSpc>
          <a:spcPct val="90000"/>
        </a:lnSpc>
        <a:spcBef>
          <a:spcPts val="824"/>
        </a:spcBef>
        <a:buFont typeface="Arial" panose="020B0604020202020204" pitchFamily="34" charset="0"/>
        <a:buChar char="•"/>
        <a:defRPr sz="3298" kern="1200">
          <a:solidFill>
            <a:schemeClr val="tx1"/>
          </a:solidFill>
          <a:latin typeface="+mn-lt"/>
          <a:ea typeface="+mn-ea"/>
          <a:cs typeface="+mn-cs"/>
        </a:defRPr>
      </a:lvl3pPr>
      <a:lvl4pPr marL="2638730" indent="-376961" algn="l" defTabSz="1507846" rtl="0" eaLnBrk="1" latinLnBrk="0" hangingPunct="1">
        <a:lnSpc>
          <a:spcPct val="90000"/>
        </a:lnSpc>
        <a:spcBef>
          <a:spcPts val="824"/>
        </a:spcBef>
        <a:buFont typeface="Arial" panose="020B0604020202020204" pitchFamily="34" charset="0"/>
        <a:buChar char="•"/>
        <a:defRPr sz="2968" kern="1200">
          <a:solidFill>
            <a:schemeClr val="tx1"/>
          </a:solidFill>
          <a:latin typeface="+mn-lt"/>
          <a:ea typeface="+mn-ea"/>
          <a:cs typeface="+mn-cs"/>
        </a:defRPr>
      </a:lvl4pPr>
      <a:lvl5pPr marL="3392653" indent="-376961" algn="l" defTabSz="1507846" rtl="0" eaLnBrk="1" latinLnBrk="0" hangingPunct="1">
        <a:lnSpc>
          <a:spcPct val="90000"/>
        </a:lnSpc>
        <a:spcBef>
          <a:spcPts val="824"/>
        </a:spcBef>
        <a:buFont typeface="Arial" panose="020B0604020202020204" pitchFamily="34" charset="0"/>
        <a:buChar char="•"/>
        <a:defRPr sz="2968" kern="1200">
          <a:solidFill>
            <a:schemeClr val="tx1"/>
          </a:solidFill>
          <a:latin typeface="+mn-lt"/>
          <a:ea typeface="+mn-ea"/>
          <a:cs typeface="+mn-cs"/>
        </a:defRPr>
      </a:lvl5pPr>
      <a:lvl6pPr marL="4146575" indent="-376961" algn="l" defTabSz="1507846" rtl="0" eaLnBrk="1" latinLnBrk="0" hangingPunct="1">
        <a:lnSpc>
          <a:spcPct val="90000"/>
        </a:lnSpc>
        <a:spcBef>
          <a:spcPts val="824"/>
        </a:spcBef>
        <a:buFont typeface="Arial" panose="020B0604020202020204" pitchFamily="34" charset="0"/>
        <a:buChar char="•"/>
        <a:defRPr sz="2968" kern="1200">
          <a:solidFill>
            <a:schemeClr val="tx1"/>
          </a:solidFill>
          <a:latin typeface="+mn-lt"/>
          <a:ea typeface="+mn-ea"/>
          <a:cs typeface="+mn-cs"/>
        </a:defRPr>
      </a:lvl6pPr>
      <a:lvl7pPr marL="4900498" indent="-376961" algn="l" defTabSz="1507846" rtl="0" eaLnBrk="1" latinLnBrk="0" hangingPunct="1">
        <a:lnSpc>
          <a:spcPct val="90000"/>
        </a:lnSpc>
        <a:spcBef>
          <a:spcPts val="824"/>
        </a:spcBef>
        <a:buFont typeface="Arial" panose="020B0604020202020204" pitchFamily="34" charset="0"/>
        <a:buChar char="•"/>
        <a:defRPr sz="2968" kern="1200">
          <a:solidFill>
            <a:schemeClr val="tx1"/>
          </a:solidFill>
          <a:latin typeface="+mn-lt"/>
          <a:ea typeface="+mn-ea"/>
          <a:cs typeface="+mn-cs"/>
        </a:defRPr>
      </a:lvl7pPr>
      <a:lvl8pPr marL="5654421" indent="-376961" algn="l" defTabSz="1507846" rtl="0" eaLnBrk="1" latinLnBrk="0" hangingPunct="1">
        <a:lnSpc>
          <a:spcPct val="90000"/>
        </a:lnSpc>
        <a:spcBef>
          <a:spcPts val="824"/>
        </a:spcBef>
        <a:buFont typeface="Arial" panose="020B0604020202020204" pitchFamily="34" charset="0"/>
        <a:buChar char="•"/>
        <a:defRPr sz="2968" kern="1200">
          <a:solidFill>
            <a:schemeClr val="tx1"/>
          </a:solidFill>
          <a:latin typeface="+mn-lt"/>
          <a:ea typeface="+mn-ea"/>
          <a:cs typeface="+mn-cs"/>
        </a:defRPr>
      </a:lvl8pPr>
      <a:lvl9pPr marL="6408344" indent="-376961" algn="l" defTabSz="1507846" rtl="0" eaLnBrk="1" latinLnBrk="0" hangingPunct="1">
        <a:lnSpc>
          <a:spcPct val="90000"/>
        </a:lnSpc>
        <a:spcBef>
          <a:spcPts val="824"/>
        </a:spcBef>
        <a:buFont typeface="Arial" panose="020B0604020202020204" pitchFamily="34" charset="0"/>
        <a:buChar char="•"/>
        <a:defRPr sz="2968" kern="1200">
          <a:solidFill>
            <a:schemeClr val="tx1"/>
          </a:solidFill>
          <a:latin typeface="+mn-lt"/>
          <a:ea typeface="+mn-ea"/>
          <a:cs typeface="+mn-cs"/>
        </a:defRPr>
      </a:lvl9pPr>
    </p:bodyStyle>
    <p:otherStyle>
      <a:defPPr>
        <a:defRPr lang="en-US"/>
      </a:defPPr>
      <a:lvl1pPr marL="0" algn="l" defTabSz="1507846" rtl="0" eaLnBrk="1" latinLnBrk="0" hangingPunct="1">
        <a:defRPr sz="2968" kern="1200">
          <a:solidFill>
            <a:schemeClr val="tx1"/>
          </a:solidFill>
          <a:latin typeface="+mn-lt"/>
          <a:ea typeface="+mn-ea"/>
          <a:cs typeface="+mn-cs"/>
        </a:defRPr>
      </a:lvl1pPr>
      <a:lvl2pPr marL="753923" algn="l" defTabSz="1507846" rtl="0" eaLnBrk="1" latinLnBrk="0" hangingPunct="1">
        <a:defRPr sz="2968" kern="1200">
          <a:solidFill>
            <a:schemeClr val="tx1"/>
          </a:solidFill>
          <a:latin typeface="+mn-lt"/>
          <a:ea typeface="+mn-ea"/>
          <a:cs typeface="+mn-cs"/>
        </a:defRPr>
      </a:lvl2pPr>
      <a:lvl3pPr marL="1507846" algn="l" defTabSz="1507846" rtl="0" eaLnBrk="1" latinLnBrk="0" hangingPunct="1">
        <a:defRPr sz="2968" kern="1200">
          <a:solidFill>
            <a:schemeClr val="tx1"/>
          </a:solidFill>
          <a:latin typeface="+mn-lt"/>
          <a:ea typeface="+mn-ea"/>
          <a:cs typeface="+mn-cs"/>
        </a:defRPr>
      </a:lvl3pPr>
      <a:lvl4pPr marL="2261768" algn="l" defTabSz="1507846" rtl="0" eaLnBrk="1" latinLnBrk="0" hangingPunct="1">
        <a:defRPr sz="2968" kern="1200">
          <a:solidFill>
            <a:schemeClr val="tx1"/>
          </a:solidFill>
          <a:latin typeface="+mn-lt"/>
          <a:ea typeface="+mn-ea"/>
          <a:cs typeface="+mn-cs"/>
        </a:defRPr>
      </a:lvl4pPr>
      <a:lvl5pPr marL="3015691" algn="l" defTabSz="1507846" rtl="0" eaLnBrk="1" latinLnBrk="0" hangingPunct="1">
        <a:defRPr sz="2968" kern="1200">
          <a:solidFill>
            <a:schemeClr val="tx1"/>
          </a:solidFill>
          <a:latin typeface="+mn-lt"/>
          <a:ea typeface="+mn-ea"/>
          <a:cs typeface="+mn-cs"/>
        </a:defRPr>
      </a:lvl5pPr>
      <a:lvl6pPr marL="3769614" algn="l" defTabSz="1507846" rtl="0" eaLnBrk="1" latinLnBrk="0" hangingPunct="1">
        <a:defRPr sz="2968" kern="1200">
          <a:solidFill>
            <a:schemeClr val="tx1"/>
          </a:solidFill>
          <a:latin typeface="+mn-lt"/>
          <a:ea typeface="+mn-ea"/>
          <a:cs typeface="+mn-cs"/>
        </a:defRPr>
      </a:lvl6pPr>
      <a:lvl7pPr marL="4523537" algn="l" defTabSz="1507846" rtl="0" eaLnBrk="1" latinLnBrk="0" hangingPunct="1">
        <a:defRPr sz="2968" kern="1200">
          <a:solidFill>
            <a:schemeClr val="tx1"/>
          </a:solidFill>
          <a:latin typeface="+mn-lt"/>
          <a:ea typeface="+mn-ea"/>
          <a:cs typeface="+mn-cs"/>
        </a:defRPr>
      </a:lvl7pPr>
      <a:lvl8pPr marL="5277460" algn="l" defTabSz="1507846" rtl="0" eaLnBrk="1" latinLnBrk="0" hangingPunct="1">
        <a:defRPr sz="2968" kern="1200">
          <a:solidFill>
            <a:schemeClr val="tx1"/>
          </a:solidFill>
          <a:latin typeface="+mn-lt"/>
          <a:ea typeface="+mn-ea"/>
          <a:cs typeface="+mn-cs"/>
        </a:defRPr>
      </a:lvl8pPr>
      <a:lvl9pPr marL="6031382" algn="l" defTabSz="1507846" rtl="0" eaLnBrk="1" latinLnBrk="0" hangingPunct="1">
        <a:defRPr sz="2968"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088">
          <p15:clr>
            <a:srgbClr val="F26B43"/>
          </p15:clr>
        </p15:guide>
        <p15:guide id="2" pos="3840">
          <p15:clr>
            <a:srgbClr val="F26B43"/>
          </p15:clr>
        </p15:guide>
        <p15:guide id="3" orient="horz" pos="232">
          <p15:clr>
            <a:srgbClr val="F26B43"/>
          </p15:clr>
        </p15:guide>
        <p15:guide id="4" orient="horz" pos="2160">
          <p15:clr>
            <a:srgbClr val="F26B43"/>
          </p15:clr>
        </p15:guide>
        <p15:guide id="5" pos="257">
          <p15:clr>
            <a:srgbClr val="F26B43"/>
          </p15:clr>
        </p15:guide>
        <p15:guide id="6" pos="7423">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fonts.google.com/specimen/Montserrat" TargetMode="External"/><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D400A44-5F35-3D7A-36D3-C0466264415C}"/>
              </a:ext>
            </a:extLst>
          </p:cNvPr>
          <p:cNvSpPr>
            <a:spLocks noGrp="1"/>
          </p:cNvSpPr>
          <p:nvPr>
            <p:ph type="body" sz="quarter" idx="10"/>
          </p:nvPr>
        </p:nvSpPr>
        <p:spPr/>
        <p:txBody>
          <a:bodyPr/>
          <a:lstStyle/>
          <a:p>
            <a:r>
              <a:rPr lang="en-GB"/>
              <a:t>Introduction </a:t>
            </a:r>
          </a:p>
        </p:txBody>
      </p:sp>
      <p:sp>
        <p:nvSpPr>
          <p:cNvPr id="3" name="Text Placeholder 2">
            <a:extLst>
              <a:ext uri="{FF2B5EF4-FFF2-40B4-BE49-F238E27FC236}">
                <a16:creationId xmlns:a16="http://schemas.microsoft.com/office/drawing/2014/main" id="{DDACE0C9-1A39-3AE9-03ED-F44276AF34AE}"/>
              </a:ext>
            </a:extLst>
          </p:cNvPr>
          <p:cNvSpPr>
            <a:spLocks noGrp="1"/>
          </p:cNvSpPr>
          <p:nvPr>
            <p:ph type="body" sz="quarter" idx="18"/>
          </p:nvPr>
        </p:nvSpPr>
        <p:spPr>
          <a:xfrm>
            <a:off x="672753" y="2797870"/>
            <a:ext cx="8912221" cy="6677521"/>
          </a:xfrm>
        </p:spPr>
        <p:txBody>
          <a:bodyPr/>
          <a:lstStyle/>
          <a:p>
            <a:pPr>
              <a:lnSpc>
                <a:spcPct val="110000"/>
              </a:lnSpc>
            </a:pPr>
            <a:r>
              <a:rPr lang="en-GB" dirty="0">
                <a:solidFill>
                  <a:srgbClr val="000000"/>
                </a:solidFill>
              </a:rPr>
              <a:t>These templates have been developed to support the sponsorship sales process and to aid your conversations with potential sponsors. </a:t>
            </a:r>
          </a:p>
          <a:p>
            <a:pPr>
              <a:lnSpc>
                <a:spcPct val="110000"/>
              </a:lnSpc>
            </a:pPr>
            <a:r>
              <a:rPr lang="en-GB" dirty="0">
                <a:solidFill>
                  <a:srgbClr val="000000"/>
                </a:solidFill>
              </a:rPr>
              <a:t>We have developed a suite of four documents, which can be used as templates for all of your sales collateral including presentations for meetings. </a:t>
            </a:r>
          </a:p>
          <a:p>
            <a:pPr>
              <a:lnSpc>
                <a:spcPct val="110000"/>
              </a:lnSpc>
            </a:pPr>
            <a:r>
              <a:rPr lang="en-GB" dirty="0">
                <a:solidFill>
                  <a:srgbClr val="000000"/>
                </a:solidFill>
              </a:rPr>
              <a:t>Companies engage in sponsorship for a number of reasons and business objectives.  Fundamentally, these fall into two categories:</a:t>
            </a:r>
          </a:p>
          <a:p>
            <a:pPr marL="471202" indent="-471202">
              <a:lnSpc>
                <a:spcPct val="110000"/>
              </a:lnSpc>
              <a:buFont typeface="Arial" panose="020B0604020202020204" pitchFamily="34" charset="0"/>
              <a:buChar char="•"/>
            </a:pPr>
            <a:r>
              <a:rPr lang="en-GB" dirty="0">
                <a:solidFill>
                  <a:srgbClr val="800326"/>
                </a:solidFill>
              </a:rPr>
              <a:t>Business to consumer (</a:t>
            </a:r>
            <a:r>
              <a:rPr lang="en-GB" dirty="0" err="1">
                <a:solidFill>
                  <a:srgbClr val="800326"/>
                </a:solidFill>
              </a:rPr>
              <a:t>B2C</a:t>
            </a:r>
            <a:r>
              <a:rPr lang="en-GB" dirty="0">
                <a:solidFill>
                  <a:srgbClr val="800326"/>
                </a:solidFill>
              </a:rPr>
              <a:t>) – i.e. reaching consumers and increasing awareness and sales/customer numbers (for example).  Typical sponsors in these areas will be local retailers, restaurants, coffee shops, hairdressers, gyms and pubs </a:t>
            </a:r>
          </a:p>
          <a:p>
            <a:pPr marL="471202" indent="-471202">
              <a:lnSpc>
                <a:spcPct val="110000"/>
              </a:lnSpc>
              <a:buFont typeface="Arial" panose="020B0604020202020204" pitchFamily="34" charset="0"/>
              <a:buChar char="•"/>
            </a:pPr>
            <a:r>
              <a:rPr lang="en-GB" dirty="0">
                <a:solidFill>
                  <a:srgbClr val="800326"/>
                </a:solidFill>
              </a:rPr>
              <a:t>Business to business (</a:t>
            </a:r>
            <a:r>
              <a:rPr lang="en-GB" dirty="0" err="1">
                <a:solidFill>
                  <a:srgbClr val="800326"/>
                </a:solidFill>
              </a:rPr>
              <a:t>B2B</a:t>
            </a:r>
            <a:r>
              <a:rPr lang="en-GB" dirty="0">
                <a:solidFill>
                  <a:srgbClr val="800326"/>
                </a:solidFill>
              </a:rPr>
              <a:t>)– i.e. reaching businesses to increase a client base (for example).   Typical sponsors include: banks/financial service providers, lawyers and accountants etc. </a:t>
            </a:r>
          </a:p>
          <a:p>
            <a:pPr>
              <a:lnSpc>
                <a:spcPct val="110000"/>
              </a:lnSpc>
            </a:pPr>
            <a:endParaRPr lang="en-GB" dirty="0"/>
          </a:p>
          <a:p>
            <a:pPr>
              <a:lnSpc>
                <a:spcPct val="110000"/>
              </a:lnSpc>
            </a:pPr>
            <a:endParaRPr lang="en-GB" dirty="0"/>
          </a:p>
        </p:txBody>
      </p:sp>
      <p:sp>
        <p:nvSpPr>
          <p:cNvPr id="5" name="Text Placeholder 4">
            <a:extLst>
              <a:ext uri="{FF2B5EF4-FFF2-40B4-BE49-F238E27FC236}">
                <a16:creationId xmlns:a16="http://schemas.microsoft.com/office/drawing/2014/main" id="{D90DCBAE-7BD8-A803-B679-C04DBAFFDFA5}"/>
              </a:ext>
            </a:extLst>
          </p:cNvPr>
          <p:cNvSpPr>
            <a:spLocks noGrp="1"/>
          </p:cNvSpPr>
          <p:nvPr>
            <p:ph type="body" sz="quarter" idx="20"/>
          </p:nvPr>
        </p:nvSpPr>
        <p:spPr>
          <a:xfrm>
            <a:off x="10052050" y="2797870"/>
            <a:ext cx="8912221" cy="6677521"/>
          </a:xfrm>
        </p:spPr>
        <p:txBody>
          <a:bodyPr/>
          <a:lstStyle/>
          <a:p>
            <a:pPr>
              <a:lnSpc>
                <a:spcPct val="110000"/>
              </a:lnSpc>
            </a:pPr>
            <a:r>
              <a:rPr lang="en-GB" dirty="0">
                <a:solidFill>
                  <a:schemeClr val="tx1"/>
                </a:solidFill>
              </a:rPr>
              <a:t>Therefore, we have created four documents, as follows:</a:t>
            </a:r>
          </a:p>
          <a:p>
            <a:pPr marL="565442" indent="-565442">
              <a:lnSpc>
                <a:spcPct val="110000"/>
              </a:lnSpc>
              <a:buFont typeface="+mj-lt"/>
              <a:buAutoNum type="arabicPeriod"/>
            </a:pPr>
            <a:r>
              <a:rPr lang="en-GB" dirty="0">
                <a:solidFill>
                  <a:srgbClr val="800326"/>
                </a:solidFill>
              </a:rPr>
              <a:t>A </a:t>
            </a:r>
            <a:r>
              <a:rPr lang="en-GB" dirty="0" err="1">
                <a:solidFill>
                  <a:srgbClr val="800326"/>
                </a:solidFill>
              </a:rPr>
              <a:t>B2C</a:t>
            </a:r>
            <a:r>
              <a:rPr lang="en-GB" dirty="0">
                <a:solidFill>
                  <a:srgbClr val="800326"/>
                </a:solidFill>
              </a:rPr>
              <a:t> Sponsorship Teaser, which can be used to make initial contact with potential sponsors and encourage them to have a further conversation or even a meeting </a:t>
            </a:r>
          </a:p>
          <a:p>
            <a:pPr marL="565442" indent="-565442">
              <a:lnSpc>
                <a:spcPct val="110000"/>
              </a:lnSpc>
              <a:buFont typeface="+mj-lt"/>
              <a:buAutoNum type="arabicPeriod"/>
            </a:pPr>
            <a:r>
              <a:rPr lang="en-GB" dirty="0">
                <a:solidFill>
                  <a:srgbClr val="800326"/>
                </a:solidFill>
              </a:rPr>
              <a:t>A </a:t>
            </a:r>
            <a:r>
              <a:rPr lang="en-GB" dirty="0" err="1">
                <a:solidFill>
                  <a:srgbClr val="800326"/>
                </a:solidFill>
              </a:rPr>
              <a:t>B2C</a:t>
            </a:r>
            <a:r>
              <a:rPr lang="en-GB" dirty="0">
                <a:solidFill>
                  <a:srgbClr val="800326"/>
                </a:solidFill>
              </a:rPr>
              <a:t> Sponsorship Deck, which can be used in first meetings, having sent through the teaser to secure a meeting.  They can also be emailed after meetings to summarise the opportunity and introduce the club </a:t>
            </a:r>
          </a:p>
          <a:p>
            <a:pPr marL="565442" indent="-565442">
              <a:lnSpc>
                <a:spcPct val="110000"/>
              </a:lnSpc>
              <a:buFont typeface="+mj-lt"/>
              <a:buAutoNum type="arabicPeriod"/>
            </a:pPr>
            <a:r>
              <a:rPr lang="en-GB" dirty="0">
                <a:solidFill>
                  <a:srgbClr val="800326"/>
                </a:solidFill>
              </a:rPr>
              <a:t>A </a:t>
            </a:r>
            <a:r>
              <a:rPr lang="en-GB" dirty="0" err="1">
                <a:solidFill>
                  <a:srgbClr val="800326"/>
                </a:solidFill>
              </a:rPr>
              <a:t>B2B</a:t>
            </a:r>
            <a:r>
              <a:rPr lang="en-GB" dirty="0">
                <a:solidFill>
                  <a:srgbClr val="800326"/>
                </a:solidFill>
              </a:rPr>
              <a:t> Sponsorship Teaser, which can be used to make initial contact with potential sponsors and encourage them to have a further conversation or even a meeting </a:t>
            </a:r>
          </a:p>
          <a:p>
            <a:pPr marL="565442" indent="-565442">
              <a:lnSpc>
                <a:spcPct val="110000"/>
              </a:lnSpc>
              <a:buFont typeface="+mj-lt"/>
              <a:buAutoNum type="arabicPeriod"/>
            </a:pPr>
            <a:r>
              <a:rPr lang="en-GB" dirty="0">
                <a:solidFill>
                  <a:srgbClr val="800326"/>
                </a:solidFill>
              </a:rPr>
              <a:t>A </a:t>
            </a:r>
            <a:r>
              <a:rPr lang="en-GB" dirty="0" err="1">
                <a:solidFill>
                  <a:srgbClr val="800326"/>
                </a:solidFill>
              </a:rPr>
              <a:t>B2B</a:t>
            </a:r>
            <a:r>
              <a:rPr lang="en-GB" dirty="0">
                <a:solidFill>
                  <a:srgbClr val="800326"/>
                </a:solidFill>
              </a:rPr>
              <a:t> Sponsorship Deck, which can be used in first meetings, having sent through the teaser to secure a meeting. They can also be emailed after meetings to summarise the opportunity and introduce the club </a:t>
            </a:r>
          </a:p>
          <a:p>
            <a:pPr marL="565442" indent="-565442">
              <a:lnSpc>
                <a:spcPct val="110000"/>
              </a:lnSpc>
              <a:buFont typeface="+mj-lt"/>
              <a:buAutoNum type="arabicPeriod"/>
            </a:pPr>
            <a:endParaRPr lang="en-GB" dirty="0"/>
          </a:p>
          <a:p>
            <a:pPr marL="565442" indent="-565442">
              <a:lnSpc>
                <a:spcPct val="110000"/>
              </a:lnSpc>
              <a:buFont typeface="+mj-lt"/>
              <a:buAutoNum type="arabicPeriod"/>
            </a:pPr>
            <a:endParaRPr lang="en-GB" dirty="0"/>
          </a:p>
          <a:p>
            <a:pPr>
              <a:lnSpc>
                <a:spcPct val="110000"/>
              </a:lnSpc>
            </a:pPr>
            <a:endParaRPr lang="en-GB" dirty="0"/>
          </a:p>
          <a:p>
            <a:pPr>
              <a:lnSpc>
                <a:spcPct val="110000"/>
              </a:lnSpc>
            </a:pPr>
            <a:endParaRPr lang="en-GB" dirty="0"/>
          </a:p>
          <a:p>
            <a:pPr>
              <a:lnSpc>
                <a:spcPct val="110000"/>
              </a:lnSpc>
            </a:pPr>
            <a:endParaRPr lang="en-GB" dirty="0"/>
          </a:p>
        </p:txBody>
      </p:sp>
      <p:sp>
        <p:nvSpPr>
          <p:cNvPr id="6" name="Slide Number Placeholder 5">
            <a:extLst>
              <a:ext uri="{FF2B5EF4-FFF2-40B4-BE49-F238E27FC236}">
                <a16:creationId xmlns:a16="http://schemas.microsoft.com/office/drawing/2014/main" id="{C39750E8-23FB-9B54-B1FC-744305996477}"/>
              </a:ext>
            </a:extLst>
          </p:cNvPr>
          <p:cNvSpPr>
            <a:spLocks noGrp="1"/>
          </p:cNvSpPr>
          <p:nvPr>
            <p:ph type="sldNum" sz="quarter" idx="4"/>
          </p:nvPr>
        </p:nvSpPr>
        <p:spPr/>
        <p:txBody>
          <a:bodyPr/>
          <a:lstStyle/>
          <a:p>
            <a:pPr defTabSz="1507846" rtl="0"/>
            <a:fld id="{9321AA45-FEB1-4DDA-A5A5-04E90A866366}" type="slidenum">
              <a:rPr lang="en-GB" kern="1200">
                <a:solidFill>
                  <a:srgbClr val="1D1C21">
                    <a:tint val="75000"/>
                  </a:srgbClr>
                </a:solidFill>
                <a:ea typeface="+mn-ea"/>
                <a:cs typeface="+mn-cs"/>
              </a:rPr>
              <a:pPr defTabSz="1507846" rtl="0"/>
              <a:t>1</a:t>
            </a:fld>
            <a:endParaRPr lang="en-GB" kern="1200">
              <a:solidFill>
                <a:srgbClr val="1D1C21">
                  <a:tint val="75000"/>
                </a:srgbClr>
              </a:solidFill>
              <a:ea typeface="+mn-ea"/>
              <a:cs typeface="+mn-cs"/>
            </a:endParaRPr>
          </a:p>
        </p:txBody>
      </p:sp>
    </p:spTree>
    <p:extLst>
      <p:ext uri="{BB962C8B-B14F-4D97-AF65-F5344CB8AC3E}">
        <p14:creationId xmlns:p14="http://schemas.microsoft.com/office/powerpoint/2010/main" val="2627739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group of people playing football&#10;&#10;Description automatically generated with low confidence">
            <a:extLst>
              <a:ext uri="{FF2B5EF4-FFF2-40B4-BE49-F238E27FC236}">
                <a16:creationId xmlns:a16="http://schemas.microsoft.com/office/drawing/2014/main" id="{8EDE0A1D-B4EC-511D-D265-00421F5174D8}"/>
              </a:ext>
            </a:extLst>
          </p:cNvPr>
          <p:cNvPicPr>
            <a:picLocks noChangeAspect="1"/>
          </p:cNvPicPr>
          <p:nvPr/>
        </p:nvPicPr>
        <p:blipFill rotWithShape="1">
          <a:blip r:embed="rId2">
            <a:extLst>
              <a:ext uri="{28A0092B-C50C-407E-A947-70E740481C1C}">
                <a14:useLocalDpi xmlns:a14="http://schemas.microsoft.com/office/drawing/2010/main" val="0"/>
              </a:ext>
            </a:extLst>
          </a:blip>
          <a:srcRect l="4203" t="5043" r="13530" b="25603"/>
          <a:stretch/>
        </p:blipFill>
        <p:spPr>
          <a:xfrm>
            <a:off x="0" y="0"/>
            <a:ext cx="20122331" cy="11309350"/>
          </a:xfrm>
          <a:prstGeom prst="rect">
            <a:avLst/>
          </a:prstGeom>
        </p:spPr>
      </p:pic>
      <p:sp>
        <p:nvSpPr>
          <p:cNvPr id="7" name="TextBox 6">
            <a:extLst>
              <a:ext uri="{FF2B5EF4-FFF2-40B4-BE49-F238E27FC236}">
                <a16:creationId xmlns:a16="http://schemas.microsoft.com/office/drawing/2014/main" id="{25B66399-3473-B7AC-1C65-3796379D2BF3}"/>
              </a:ext>
            </a:extLst>
          </p:cNvPr>
          <p:cNvSpPr txBox="1"/>
          <p:nvPr/>
        </p:nvSpPr>
        <p:spPr>
          <a:xfrm>
            <a:off x="374650" y="396875"/>
            <a:ext cx="14020800" cy="3046988"/>
          </a:xfrm>
          <a:prstGeom prst="rect">
            <a:avLst/>
          </a:prstGeom>
          <a:noFill/>
        </p:spPr>
        <p:txBody>
          <a:bodyPr wrap="square">
            <a:spAutoFit/>
          </a:bodyPr>
          <a:lstStyle/>
          <a:p>
            <a:pPr marL="12700" marR="5080">
              <a:spcBef>
                <a:spcPts val="969"/>
              </a:spcBef>
            </a:pPr>
            <a:r>
              <a:rPr lang="en-GB" sz="4800">
                <a:solidFill>
                  <a:schemeClr val="bg1"/>
                </a:solidFill>
                <a:latin typeface="Montserrat" pitchFamily="2" charset="0"/>
                <a:cs typeface="Arial"/>
              </a:rPr>
              <a:t>OUR AMBITION IS TO WORK WITH MAJOR BRANDS IN THE AREA WHO SHARE OUR VISION AND HELP GIVE THE COMMUNITY </a:t>
            </a:r>
            <a:r>
              <a:rPr lang="en-GB" sz="4800" b="1">
                <a:solidFill>
                  <a:schemeClr val="bg1"/>
                </a:solidFill>
                <a:latin typeface="Montserrat" pitchFamily="2" charset="0"/>
                <a:cs typeface="Arial"/>
              </a:rPr>
              <a:t>SOMETHING TO BE PROUD OF</a:t>
            </a:r>
          </a:p>
        </p:txBody>
      </p:sp>
      <p:sp>
        <p:nvSpPr>
          <p:cNvPr id="2" name="TextBox 1">
            <a:extLst>
              <a:ext uri="{FF2B5EF4-FFF2-40B4-BE49-F238E27FC236}">
                <a16:creationId xmlns:a16="http://schemas.microsoft.com/office/drawing/2014/main" id="{0F9EC70F-3375-A96A-A4E2-EB1872F971B9}"/>
              </a:ext>
            </a:extLst>
          </p:cNvPr>
          <p:cNvSpPr txBox="1"/>
          <p:nvPr/>
        </p:nvSpPr>
        <p:spPr>
          <a:xfrm>
            <a:off x="679450" y="10150475"/>
            <a:ext cx="7094203" cy="400110"/>
          </a:xfrm>
          <a:prstGeom prst="rect">
            <a:avLst/>
          </a:prstGeom>
          <a:solidFill>
            <a:srgbClr val="00B0F0"/>
          </a:solidFill>
        </p:spPr>
        <p:txBody>
          <a:bodyPr wrap="square">
            <a:spAutoFit/>
          </a:bodyPr>
          <a:lstStyle/>
          <a:p>
            <a:r>
              <a:rPr lang="en-GB" sz="2000" b="1">
                <a:solidFill>
                  <a:schemeClr val="bg1"/>
                </a:solidFill>
                <a:latin typeface="Montserrat" pitchFamily="2" charset="77"/>
              </a:rPr>
              <a:t>Change the image and copy as appropriate</a:t>
            </a:r>
          </a:p>
        </p:txBody>
      </p:sp>
    </p:spTree>
    <p:extLst>
      <p:ext uri="{BB962C8B-B14F-4D97-AF65-F5344CB8AC3E}">
        <p14:creationId xmlns:p14="http://schemas.microsoft.com/office/powerpoint/2010/main" val="12808486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72A2147-A874-CB8D-F51E-0E4D6C09FA28}"/>
              </a:ext>
            </a:extLst>
          </p:cNvPr>
          <p:cNvPicPr>
            <a:picLocks noChangeAspect="1"/>
          </p:cNvPicPr>
          <p:nvPr/>
        </p:nvPicPr>
        <p:blipFill>
          <a:blip r:embed="rId3"/>
          <a:stretch>
            <a:fillRect/>
          </a:stretch>
        </p:blipFill>
        <p:spPr>
          <a:xfrm>
            <a:off x="10585452" y="-6779"/>
            <a:ext cx="9510584" cy="11309060"/>
          </a:xfrm>
          <a:prstGeom prst="rect">
            <a:avLst/>
          </a:prstGeom>
        </p:spPr>
      </p:pic>
      <p:sp>
        <p:nvSpPr>
          <p:cNvPr id="4" name="object 2">
            <a:extLst>
              <a:ext uri="{FF2B5EF4-FFF2-40B4-BE49-F238E27FC236}">
                <a16:creationId xmlns:a16="http://schemas.microsoft.com/office/drawing/2014/main" id="{32C6D454-27CD-F5CB-E8B8-9AD8834C525C}"/>
              </a:ext>
            </a:extLst>
          </p:cNvPr>
          <p:cNvSpPr txBox="1"/>
          <p:nvPr/>
        </p:nvSpPr>
        <p:spPr>
          <a:xfrm>
            <a:off x="519882" y="2954300"/>
            <a:ext cx="8998768" cy="2782172"/>
          </a:xfrm>
          <a:prstGeom prst="rect">
            <a:avLst/>
          </a:prstGeom>
        </p:spPr>
        <p:txBody>
          <a:bodyPr vert="horz" wrap="square" lIns="0" tIns="12065" rIns="0" bIns="0" rtlCol="0">
            <a:spAutoFit/>
          </a:bodyPr>
          <a:lstStyle/>
          <a:p>
            <a:pPr algn="l"/>
            <a:r>
              <a:rPr lang="en-GB" sz="2000">
                <a:solidFill>
                  <a:schemeClr val="tx1"/>
                </a:solidFill>
                <a:latin typeface="Montserrat" pitchFamily="2" charset="0"/>
              </a:rPr>
              <a:t>We are a club who respect local businesses and want to enhance the region as a centre for commerce. </a:t>
            </a:r>
          </a:p>
          <a:p>
            <a:pPr algn="l"/>
            <a:endParaRPr lang="en-GB" sz="2000">
              <a:solidFill>
                <a:schemeClr val="tx1"/>
              </a:solidFill>
              <a:latin typeface="Montserrat" pitchFamily="2" charset="0"/>
            </a:endParaRPr>
          </a:p>
          <a:p>
            <a:pPr algn="l"/>
            <a:r>
              <a:rPr lang="en-GB" sz="2000">
                <a:solidFill>
                  <a:schemeClr val="tx1"/>
                </a:solidFill>
                <a:latin typeface="Montserrat" pitchFamily="2" charset="0"/>
              </a:rPr>
              <a:t>We are looking to work with businesses who share the same vision, in terms of being driven by performance and becoming ambassadors for the area. </a:t>
            </a:r>
          </a:p>
          <a:p>
            <a:pPr algn="l"/>
            <a:endParaRPr lang="en-GB" sz="2000">
              <a:solidFill>
                <a:schemeClr val="tx1"/>
              </a:solidFill>
              <a:latin typeface="Montserrat" pitchFamily="2" charset="0"/>
            </a:endParaRPr>
          </a:p>
          <a:p>
            <a:pPr algn="l"/>
            <a:r>
              <a:rPr lang="en-GB" sz="2000">
                <a:solidFill>
                  <a:schemeClr val="tx1"/>
                </a:solidFill>
                <a:latin typeface="Montserrat" pitchFamily="2" charset="0"/>
              </a:rPr>
              <a:t>We can build a sponsorship that will really deliver against your short, medium and long-term objectives.</a:t>
            </a:r>
          </a:p>
        </p:txBody>
      </p:sp>
      <p:sp>
        <p:nvSpPr>
          <p:cNvPr id="5" name="TextBox 4">
            <a:extLst>
              <a:ext uri="{FF2B5EF4-FFF2-40B4-BE49-F238E27FC236}">
                <a16:creationId xmlns:a16="http://schemas.microsoft.com/office/drawing/2014/main" id="{AF0F96C5-8943-07E1-8736-9F9D8AB0F236}"/>
              </a:ext>
            </a:extLst>
          </p:cNvPr>
          <p:cNvSpPr txBox="1"/>
          <p:nvPr/>
        </p:nvSpPr>
        <p:spPr>
          <a:xfrm>
            <a:off x="404206" y="396875"/>
            <a:ext cx="10050904" cy="1569660"/>
          </a:xfrm>
          <a:prstGeom prst="rect">
            <a:avLst/>
          </a:prstGeom>
          <a:noFill/>
        </p:spPr>
        <p:txBody>
          <a:bodyPr wrap="square">
            <a:spAutoFit/>
          </a:bodyPr>
          <a:lstStyle/>
          <a:p>
            <a:pPr marL="12700" marR="5080">
              <a:spcBef>
                <a:spcPts val="969"/>
              </a:spcBef>
            </a:pPr>
            <a:r>
              <a:rPr lang="en-GB" sz="4800" b="1">
                <a:solidFill>
                  <a:srgbClr val="003300"/>
                </a:solidFill>
                <a:latin typeface="Montserrat" pitchFamily="2" charset="0"/>
                <a:cs typeface="Arial"/>
              </a:rPr>
              <a:t>WHAT WE CAN DO </a:t>
            </a:r>
            <a:br>
              <a:rPr lang="en-GB" sz="4800" b="1">
                <a:solidFill>
                  <a:srgbClr val="003300"/>
                </a:solidFill>
                <a:latin typeface="Montserrat" pitchFamily="2" charset="0"/>
                <a:cs typeface="Arial"/>
              </a:rPr>
            </a:br>
            <a:r>
              <a:rPr lang="en-GB" sz="4800" b="1">
                <a:solidFill>
                  <a:srgbClr val="003300"/>
                </a:solidFill>
                <a:latin typeface="Montserrat" pitchFamily="2" charset="0"/>
                <a:cs typeface="Arial"/>
              </a:rPr>
              <a:t>FOR YOU</a:t>
            </a:r>
          </a:p>
        </p:txBody>
      </p:sp>
      <p:cxnSp>
        <p:nvCxnSpPr>
          <p:cNvPr id="7" name="Straight Connector 6">
            <a:extLst>
              <a:ext uri="{FF2B5EF4-FFF2-40B4-BE49-F238E27FC236}">
                <a16:creationId xmlns:a16="http://schemas.microsoft.com/office/drawing/2014/main" id="{95D997DC-7CB6-EFDA-B6E7-F094AB1A1417}"/>
              </a:ext>
            </a:extLst>
          </p:cNvPr>
          <p:cNvCxnSpPr>
            <a:cxnSpLocks/>
          </p:cNvCxnSpPr>
          <p:nvPr/>
        </p:nvCxnSpPr>
        <p:spPr>
          <a:xfrm>
            <a:off x="519882" y="2454275"/>
            <a:ext cx="8998768" cy="0"/>
          </a:xfrm>
          <a:prstGeom prst="line">
            <a:avLst/>
          </a:prstGeom>
          <a:ln/>
        </p:spPr>
        <p:style>
          <a:lnRef idx="1">
            <a:schemeClr val="dk1"/>
          </a:lnRef>
          <a:fillRef idx="0">
            <a:schemeClr val="dk1"/>
          </a:fillRef>
          <a:effectRef idx="0">
            <a:schemeClr val="dk1"/>
          </a:effectRef>
          <a:fontRef idx="minor">
            <a:schemeClr val="tx1"/>
          </a:fontRef>
        </p:style>
      </p:cxnSp>
      <p:sp>
        <p:nvSpPr>
          <p:cNvPr id="3" name="TextBox 2">
            <a:extLst>
              <a:ext uri="{FF2B5EF4-FFF2-40B4-BE49-F238E27FC236}">
                <a16:creationId xmlns:a16="http://schemas.microsoft.com/office/drawing/2014/main" id="{682D6163-487C-383E-86E2-5151EADDE981}"/>
              </a:ext>
            </a:extLst>
          </p:cNvPr>
          <p:cNvSpPr txBox="1"/>
          <p:nvPr/>
        </p:nvSpPr>
        <p:spPr>
          <a:xfrm>
            <a:off x="519882" y="10176921"/>
            <a:ext cx="9508398" cy="707886"/>
          </a:xfrm>
          <a:prstGeom prst="rect">
            <a:avLst/>
          </a:prstGeom>
          <a:solidFill>
            <a:srgbClr val="00B0F0"/>
          </a:solidFill>
        </p:spPr>
        <p:txBody>
          <a:bodyPr wrap="square" rtlCol="0">
            <a:spAutoFit/>
          </a:bodyPr>
          <a:lstStyle/>
          <a:p>
            <a:r>
              <a:rPr lang="en-GB" sz="2000" b="1">
                <a:solidFill>
                  <a:schemeClr val="bg1"/>
                </a:solidFill>
                <a:latin typeface="Montserrat" pitchFamily="2" charset="77"/>
              </a:rPr>
              <a:t>Consider who you’re meeting and whether they share the same values as you, especially across the community etc. </a:t>
            </a:r>
          </a:p>
        </p:txBody>
      </p:sp>
      <p:sp>
        <p:nvSpPr>
          <p:cNvPr id="11" name="TextBox 10">
            <a:extLst>
              <a:ext uri="{FF2B5EF4-FFF2-40B4-BE49-F238E27FC236}">
                <a16:creationId xmlns:a16="http://schemas.microsoft.com/office/drawing/2014/main" id="{DE8CDB96-E784-E7F4-99F2-BC5EA6F6A084}"/>
              </a:ext>
            </a:extLst>
          </p:cNvPr>
          <p:cNvSpPr txBox="1"/>
          <p:nvPr/>
        </p:nvSpPr>
        <p:spPr>
          <a:xfrm>
            <a:off x="11423650" y="10481588"/>
            <a:ext cx="3962400" cy="400110"/>
          </a:xfrm>
          <a:prstGeom prst="rect">
            <a:avLst/>
          </a:prstGeom>
          <a:solidFill>
            <a:srgbClr val="00B0F0"/>
          </a:solidFill>
        </p:spPr>
        <p:txBody>
          <a:bodyPr wrap="square" rtlCol="0">
            <a:spAutoFit/>
          </a:bodyPr>
          <a:lstStyle/>
          <a:p>
            <a:r>
              <a:rPr lang="en-GB" sz="2000" b="1">
                <a:solidFill>
                  <a:schemeClr val="bg1"/>
                </a:solidFill>
                <a:latin typeface="Montserrat" pitchFamily="2" charset="77"/>
              </a:rPr>
              <a:t>Include appropriate image</a:t>
            </a:r>
          </a:p>
        </p:txBody>
      </p:sp>
    </p:spTree>
    <p:extLst>
      <p:ext uri="{BB962C8B-B14F-4D97-AF65-F5344CB8AC3E}">
        <p14:creationId xmlns:p14="http://schemas.microsoft.com/office/powerpoint/2010/main" val="12333847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0052050" cy="11323191"/>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003300"/>
          </a:solidFill>
        </p:spPr>
        <p:txBody>
          <a:bodyPr wrap="square" lIns="0" tIns="0" rIns="0" bIns="0" rtlCol="0"/>
          <a:lstStyle/>
          <a:p>
            <a:endParaRPr lang="en-GB"/>
          </a:p>
        </p:txBody>
      </p:sp>
      <p:sp>
        <p:nvSpPr>
          <p:cNvPr id="5" name="object 5"/>
          <p:cNvSpPr txBox="1"/>
          <p:nvPr/>
        </p:nvSpPr>
        <p:spPr>
          <a:xfrm>
            <a:off x="495986" y="5070328"/>
            <a:ext cx="2591435" cy="1440000"/>
          </a:xfrm>
          <a:prstGeom prst="rect">
            <a:avLst/>
          </a:prstGeom>
          <a:solidFill>
            <a:schemeClr val="bg1"/>
          </a:solidFill>
          <a:ln w="20941">
            <a:solidFill>
              <a:srgbClr val="FFFFFF"/>
            </a:solidFill>
          </a:ln>
        </p:spPr>
        <p:txBody>
          <a:bodyPr vert="horz" wrap="square" lIns="0" tIns="108000" rIns="0" bIns="108000" rtlCol="0" anchor="ctr">
            <a:spAutoFit/>
          </a:bodyPr>
          <a:lstStyle/>
          <a:p>
            <a:pPr marL="28575" algn="ctr">
              <a:lnSpc>
                <a:spcPct val="100000"/>
              </a:lnSpc>
            </a:pPr>
            <a:r>
              <a:rPr lang="en-GB" sz="1800" spc="165">
                <a:solidFill>
                  <a:srgbClr val="003300"/>
                </a:solidFill>
                <a:latin typeface="Montserrat" pitchFamily="2" charset="0"/>
                <a:cs typeface="Calibri"/>
              </a:rPr>
              <a:t>INCREASE </a:t>
            </a:r>
          </a:p>
          <a:p>
            <a:pPr marL="28575" algn="ctr">
              <a:lnSpc>
                <a:spcPct val="100000"/>
              </a:lnSpc>
            </a:pPr>
            <a:r>
              <a:rPr lang="en-GB" sz="1800" spc="95">
                <a:solidFill>
                  <a:srgbClr val="003300"/>
                </a:solidFill>
                <a:latin typeface="Montserrat" pitchFamily="2" charset="0"/>
                <a:cs typeface="Calibri"/>
              </a:rPr>
              <a:t>AWARENESS </a:t>
            </a:r>
            <a:endParaRPr lang="en-GB" spc="95">
              <a:solidFill>
                <a:srgbClr val="003300"/>
              </a:solidFill>
              <a:latin typeface="Montserrat" pitchFamily="2" charset="0"/>
              <a:cs typeface="Calibri"/>
            </a:endParaRPr>
          </a:p>
        </p:txBody>
      </p:sp>
      <p:sp>
        <p:nvSpPr>
          <p:cNvPr id="12" name="object 5">
            <a:extLst>
              <a:ext uri="{FF2B5EF4-FFF2-40B4-BE49-F238E27FC236}">
                <a16:creationId xmlns:a16="http://schemas.microsoft.com/office/drawing/2014/main" id="{979BB55E-AD2D-F68C-219F-09451092FE97}"/>
              </a:ext>
            </a:extLst>
          </p:cNvPr>
          <p:cNvSpPr txBox="1"/>
          <p:nvPr/>
        </p:nvSpPr>
        <p:spPr>
          <a:xfrm>
            <a:off x="3305662" y="5070932"/>
            <a:ext cx="2591435" cy="1440000"/>
          </a:xfrm>
          <a:prstGeom prst="rect">
            <a:avLst/>
          </a:prstGeom>
          <a:solidFill>
            <a:schemeClr val="bg1"/>
          </a:solidFill>
          <a:ln w="20941">
            <a:solidFill>
              <a:srgbClr val="FFFFFF"/>
            </a:solidFill>
          </a:ln>
        </p:spPr>
        <p:txBody>
          <a:bodyPr vert="horz" wrap="square" lIns="0" tIns="144000" rIns="0" bIns="36000" rtlCol="0" anchor="ctr">
            <a:spAutoFit/>
          </a:bodyPr>
          <a:lstStyle/>
          <a:p>
            <a:pPr marL="28575" algn="ctr">
              <a:lnSpc>
                <a:spcPct val="100000"/>
              </a:lnSpc>
            </a:pPr>
            <a:r>
              <a:rPr lang="en-GB" sz="1800" spc="165">
                <a:solidFill>
                  <a:srgbClr val="003300"/>
                </a:solidFill>
                <a:latin typeface="Montserrat" pitchFamily="2" charset="0"/>
                <a:cs typeface="Calibri"/>
              </a:rPr>
              <a:t>SECURE NEW CLIENTS</a:t>
            </a:r>
            <a:endParaRPr lang="en-GB" spc="95">
              <a:solidFill>
                <a:srgbClr val="003300"/>
              </a:solidFill>
              <a:latin typeface="Montserrat" pitchFamily="2" charset="0"/>
              <a:cs typeface="Calibri"/>
            </a:endParaRPr>
          </a:p>
        </p:txBody>
      </p:sp>
      <p:sp>
        <p:nvSpPr>
          <p:cNvPr id="13" name="object 5">
            <a:extLst>
              <a:ext uri="{FF2B5EF4-FFF2-40B4-BE49-F238E27FC236}">
                <a16:creationId xmlns:a16="http://schemas.microsoft.com/office/drawing/2014/main" id="{FD7FA202-110D-FA14-0658-A09B5C9AF841}"/>
              </a:ext>
            </a:extLst>
          </p:cNvPr>
          <p:cNvSpPr txBox="1"/>
          <p:nvPr/>
        </p:nvSpPr>
        <p:spPr>
          <a:xfrm>
            <a:off x="6115338" y="5070932"/>
            <a:ext cx="2591435" cy="1440000"/>
          </a:xfrm>
          <a:prstGeom prst="rect">
            <a:avLst/>
          </a:prstGeom>
          <a:solidFill>
            <a:schemeClr val="bg1"/>
          </a:solidFill>
          <a:ln w="20941">
            <a:solidFill>
              <a:srgbClr val="FFFFFF"/>
            </a:solidFill>
          </a:ln>
        </p:spPr>
        <p:txBody>
          <a:bodyPr vert="horz" wrap="square" lIns="108000" tIns="108000" rIns="108000" bIns="108000" rtlCol="0" anchor="ctr">
            <a:spAutoFit/>
          </a:bodyPr>
          <a:lstStyle/>
          <a:p>
            <a:pPr marL="28575" algn="ctr">
              <a:lnSpc>
                <a:spcPct val="100000"/>
              </a:lnSpc>
            </a:pPr>
            <a:r>
              <a:rPr lang="en-GB" sz="1800" spc="165">
                <a:solidFill>
                  <a:srgbClr val="003300"/>
                </a:solidFill>
                <a:latin typeface="Montserrat" pitchFamily="2" charset="0"/>
                <a:cs typeface="Calibri"/>
              </a:rPr>
              <a:t>ENTERTAIN CURRENT &amp; </a:t>
            </a:r>
            <a:br>
              <a:rPr lang="en-GB" sz="1800" spc="165">
                <a:solidFill>
                  <a:srgbClr val="003300"/>
                </a:solidFill>
                <a:latin typeface="Montserrat" pitchFamily="2" charset="0"/>
                <a:cs typeface="Calibri"/>
              </a:rPr>
            </a:br>
            <a:r>
              <a:rPr lang="en-GB" sz="1800" spc="165">
                <a:solidFill>
                  <a:srgbClr val="003300"/>
                </a:solidFill>
                <a:latin typeface="Montserrat" pitchFamily="2" charset="0"/>
                <a:cs typeface="Calibri"/>
              </a:rPr>
              <a:t>NEW CLIENTS</a:t>
            </a:r>
            <a:endParaRPr lang="en-GB" spc="95">
              <a:solidFill>
                <a:srgbClr val="003300"/>
              </a:solidFill>
              <a:latin typeface="Montserrat" pitchFamily="2" charset="0"/>
              <a:cs typeface="Calibri"/>
            </a:endParaRPr>
          </a:p>
        </p:txBody>
      </p:sp>
      <p:sp>
        <p:nvSpPr>
          <p:cNvPr id="14" name="object 5">
            <a:extLst>
              <a:ext uri="{FF2B5EF4-FFF2-40B4-BE49-F238E27FC236}">
                <a16:creationId xmlns:a16="http://schemas.microsoft.com/office/drawing/2014/main" id="{E451C6EF-7F03-961C-8000-BF163A3A41D8}"/>
              </a:ext>
            </a:extLst>
          </p:cNvPr>
          <p:cNvSpPr txBox="1"/>
          <p:nvPr/>
        </p:nvSpPr>
        <p:spPr>
          <a:xfrm>
            <a:off x="495986" y="6758032"/>
            <a:ext cx="2591435" cy="1440000"/>
          </a:xfrm>
          <a:prstGeom prst="rect">
            <a:avLst/>
          </a:prstGeom>
          <a:solidFill>
            <a:schemeClr val="bg1"/>
          </a:solidFill>
          <a:ln w="20941">
            <a:solidFill>
              <a:srgbClr val="FFFFFF"/>
            </a:solidFill>
          </a:ln>
        </p:spPr>
        <p:txBody>
          <a:bodyPr vert="horz" wrap="square" lIns="0" tIns="0" rIns="0" bIns="0" rtlCol="0" anchor="ctr">
            <a:spAutoFit/>
          </a:bodyPr>
          <a:lstStyle/>
          <a:p>
            <a:pPr marL="28575" algn="ctr">
              <a:lnSpc>
                <a:spcPct val="100000"/>
              </a:lnSpc>
            </a:pPr>
            <a:r>
              <a:rPr lang="en-GB" sz="1800" spc="165">
                <a:solidFill>
                  <a:srgbClr val="003300"/>
                </a:solidFill>
                <a:latin typeface="Montserrat" pitchFamily="2" charset="0"/>
                <a:cs typeface="Calibri"/>
              </a:rPr>
              <a:t>PROMOTE YOUR PRODUCTS &amp; SERVICES</a:t>
            </a:r>
            <a:endParaRPr lang="en-GB" spc="95">
              <a:solidFill>
                <a:srgbClr val="003300"/>
              </a:solidFill>
              <a:latin typeface="Montserrat" pitchFamily="2" charset="0"/>
              <a:cs typeface="Calibri"/>
            </a:endParaRPr>
          </a:p>
        </p:txBody>
      </p:sp>
      <p:sp>
        <p:nvSpPr>
          <p:cNvPr id="15" name="object 5">
            <a:extLst>
              <a:ext uri="{FF2B5EF4-FFF2-40B4-BE49-F238E27FC236}">
                <a16:creationId xmlns:a16="http://schemas.microsoft.com/office/drawing/2014/main" id="{1C56C54A-BF27-37A2-513C-92CBC9D977CF}"/>
              </a:ext>
            </a:extLst>
          </p:cNvPr>
          <p:cNvSpPr txBox="1"/>
          <p:nvPr/>
        </p:nvSpPr>
        <p:spPr>
          <a:xfrm>
            <a:off x="3305661" y="6758032"/>
            <a:ext cx="2591435" cy="1440000"/>
          </a:xfrm>
          <a:prstGeom prst="rect">
            <a:avLst/>
          </a:prstGeom>
          <a:solidFill>
            <a:schemeClr val="bg1"/>
          </a:solidFill>
          <a:ln w="20941">
            <a:solidFill>
              <a:srgbClr val="FFFFFF"/>
            </a:solidFill>
          </a:ln>
        </p:spPr>
        <p:txBody>
          <a:bodyPr vert="horz" wrap="square" lIns="108000" tIns="108000" rIns="108000" bIns="108000" rtlCol="0" anchor="ctr">
            <a:spAutoFit/>
          </a:bodyPr>
          <a:lstStyle/>
          <a:p>
            <a:pPr marL="28575" algn="ctr">
              <a:lnSpc>
                <a:spcPct val="100000"/>
              </a:lnSpc>
            </a:pPr>
            <a:r>
              <a:rPr lang="en-GB" sz="1800" spc="165">
                <a:solidFill>
                  <a:srgbClr val="003300"/>
                </a:solidFill>
                <a:latin typeface="Montserrat" pitchFamily="2" charset="0"/>
                <a:cs typeface="Calibri"/>
              </a:rPr>
              <a:t>SUPPORT JUNIOR GRASSROOTS RUGBY</a:t>
            </a:r>
            <a:endParaRPr lang="en-GB" spc="95">
              <a:solidFill>
                <a:srgbClr val="003300"/>
              </a:solidFill>
              <a:latin typeface="Montserrat" pitchFamily="2" charset="0"/>
              <a:cs typeface="Calibri"/>
            </a:endParaRPr>
          </a:p>
        </p:txBody>
      </p:sp>
      <p:sp>
        <p:nvSpPr>
          <p:cNvPr id="3" name="object 5">
            <a:extLst>
              <a:ext uri="{FF2B5EF4-FFF2-40B4-BE49-F238E27FC236}">
                <a16:creationId xmlns:a16="http://schemas.microsoft.com/office/drawing/2014/main" id="{E491567B-43D7-B61E-AD63-DA9CF28EC76C}"/>
              </a:ext>
            </a:extLst>
          </p:cNvPr>
          <p:cNvSpPr txBox="1"/>
          <p:nvPr/>
        </p:nvSpPr>
        <p:spPr>
          <a:xfrm>
            <a:off x="6115338" y="6758032"/>
            <a:ext cx="2591435" cy="1440000"/>
          </a:xfrm>
          <a:prstGeom prst="rect">
            <a:avLst/>
          </a:prstGeom>
          <a:solidFill>
            <a:schemeClr val="bg1"/>
          </a:solidFill>
          <a:ln w="20941">
            <a:solidFill>
              <a:srgbClr val="FFFFFF"/>
            </a:solidFill>
          </a:ln>
        </p:spPr>
        <p:txBody>
          <a:bodyPr vert="horz" wrap="square" lIns="108000" tIns="0" rIns="108000" bIns="108000" rtlCol="0" anchor="ctr">
            <a:spAutoFit/>
          </a:bodyPr>
          <a:lstStyle/>
          <a:p>
            <a:pPr marL="28575" algn="ctr"/>
            <a:r>
              <a:rPr lang="en-GB" spc="165">
                <a:solidFill>
                  <a:srgbClr val="003300"/>
                </a:solidFill>
                <a:latin typeface="Montserrat" pitchFamily="2" charset="0"/>
                <a:cs typeface="Calibri"/>
              </a:rPr>
              <a:t>SUPPORT YOUR COMMUNIITIES HEALTH AND WELLBEING</a:t>
            </a:r>
            <a:endParaRPr lang="en-GB" spc="95">
              <a:solidFill>
                <a:srgbClr val="003300"/>
              </a:solidFill>
              <a:latin typeface="Montserrat" pitchFamily="2" charset="0"/>
              <a:cs typeface="Calibri"/>
            </a:endParaRPr>
          </a:p>
        </p:txBody>
      </p:sp>
      <p:sp>
        <p:nvSpPr>
          <p:cNvPr id="8" name="TextBox 7">
            <a:extLst>
              <a:ext uri="{FF2B5EF4-FFF2-40B4-BE49-F238E27FC236}">
                <a16:creationId xmlns:a16="http://schemas.microsoft.com/office/drawing/2014/main" id="{068B4BAD-B86B-FDA4-0816-86E3FCACD49C}"/>
              </a:ext>
            </a:extLst>
          </p:cNvPr>
          <p:cNvSpPr txBox="1"/>
          <p:nvPr/>
        </p:nvSpPr>
        <p:spPr>
          <a:xfrm>
            <a:off x="527050" y="491837"/>
            <a:ext cx="8458200" cy="1569660"/>
          </a:xfrm>
          <a:prstGeom prst="rect">
            <a:avLst/>
          </a:prstGeom>
          <a:noFill/>
        </p:spPr>
        <p:txBody>
          <a:bodyPr wrap="square">
            <a:spAutoFit/>
          </a:bodyPr>
          <a:lstStyle/>
          <a:p>
            <a:pPr marL="12700" marR="5080" algn="l">
              <a:spcBef>
                <a:spcPts val="969"/>
              </a:spcBef>
            </a:pPr>
            <a:r>
              <a:rPr lang="en-GB" sz="4800" b="1">
                <a:solidFill>
                  <a:schemeClr val="bg1"/>
                </a:solidFill>
                <a:latin typeface="Montserrat" pitchFamily="2" charset="0"/>
                <a:cs typeface="Arial"/>
              </a:rPr>
              <a:t>DELIVERING AGAINST  YOUR OBJECTIVES</a:t>
            </a:r>
          </a:p>
        </p:txBody>
      </p:sp>
      <p:cxnSp>
        <p:nvCxnSpPr>
          <p:cNvPr id="9" name="Straight Connector 8">
            <a:extLst>
              <a:ext uri="{FF2B5EF4-FFF2-40B4-BE49-F238E27FC236}">
                <a16:creationId xmlns:a16="http://schemas.microsoft.com/office/drawing/2014/main" id="{2F24E36B-C361-1B2E-AC29-8AF22FACEF95}"/>
              </a:ext>
            </a:extLst>
          </p:cNvPr>
          <p:cNvCxnSpPr>
            <a:cxnSpLocks/>
          </p:cNvCxnSpPr>
          <p:nvPr/>
        </p:nvCxnSpPr>
        <p:spPr>
          <a:xfrm>
            <a:off x="527050" y="2530475"/>
            <a:ext cx="7010400"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sp>
        <p:nvSpPr>
          <p:cNvPr id="19" name="TextBox 18">
            <a:extLst>
              <a:ext uri="{FF2B5EF4-FFF2-40B4-BE49-F238E27FC236}">
                <a16:creationId xmlns:a16="http://schemas.microsoft.com/office/drawing/2014/main" id="{54E2715A-92D9-3689-91F9-30BA49026149}"/>
              </a:ext>
            </a:extLst>
          </p:cNvPr>
          <p:cNvSpPr txBox="1"/>
          <p:nvPr/>
        </p:nvSpPr>
        <p:spPr>
          <a:xfrm>
            <a:off x="529818" y="3183448"/>
            <a:ext cx="8455432" cy="1200329"/>
          </a:xfrm>
          <a:prstGeom prst="rect">
            <a:avLst/>
          </a:prstGeom>
          <a:noFill/>
        </p:spPr>
        <p:txBody>
          <a:bodyPr wrap="square">
            <a:spAutoFit/>
          </a:bodyPr>
          <a:lstStyle/>
          <a:p>
            <a:r>
              <a:rPr lang="en-GB">
                <a:solidFill>
                  <a:schemeClr val="bg1"/>
                </a:solidFill>
                <a:latin typeface="Montserrat" pitchFamily="2" charset="0"/>
              </a:rPr>
              <a:t>Our packages are built with your objectives in mind. Designed to deliver return on investment, return on objectives or both.</a:t>
            </a:r>
          </a:p>
          <a:p>
            <a:endParaRPr lang="en-GB">
              <a:solidFill>
                <a:schemeClr val="bg1"/>
              </a:solidFill>
              <a:latin typeface="Montserrat" pitchFamily="2" charset="0"/>
            </a:endParaRPr>
          </a:p>
          <a:p>
            <a:r>
              <a:rPr lang="en-GB">
                <a:solidFill>
                  <a:schemeClr val="bg1"/>
                </a:solidFill>
                <a:latin typeface="Montserrat" pitchFamily="2" charset="0"/>
              </a:rPr>
              <a:t>Whatever your needs, we can build a solution to address them.</a:t>
            </a:r>
          </a:p>
        </p:txBody>
      </p:sp>
      <p:pic>
        <p:nvPicPr>
          <p:cNvPr id="22" name="Picture 21" descr="A picture containing person, outdoor&#10;&#10;Description automatically generated">
            <a:extLst>
              <a:ext uri="{FF2B5EF4-FFF2-40B4-BE49-F238E27FC236}">
                <a16:creationId xmlns:a16="http://schemas.microsoft.com/office/drawing/2014/main" id="{019F2124-0B8E-79CA-5253-E13CF90EBFF9}"/>
              </a:ext>
            </a:extLst>
          </p:cNvPr>
          <p:cNvPicPr>
            <a:picLocks noChangeAspect="1"/>
          </p:cNvPicPr>
          <p:nvPr/>
        </p:nvPicPr>
        <p:blipFill rotWithShape="1">
          <a:blip r:embed="rId2">
            <a:extLst>
              <a:ext uri="{28A0092B-C50C-407E-A947-70E740481C1C}">
                <a14:useLocalDpi xmlns:a14="http://schemas.microsoft.com/office/drawing/2010/main" val="0"/>
              </a:ext>
            </a:extLst>
          </a:blip>
          <a:srcRect l="23038" r="17707"/>
          <a:stretch/>
        </p:blipFill>
        <p:spPr>
          <a:xfrm>
            <a:off x="10052050" y="0"/>
            <a:ext cx="10052050" cy="11309350"/>
          </a:xfrm>
          <a:prstGeom prst="rect">
            <a:avLst/>
          </a:prstGeom>
        </p:spPr>
      </p:pic>
      <p:sp>
        <p:nvSpPr>
          <p:cNvPr id="16" name="TextBox 15">
            <a:extLst>
              <a:ext uri="{FF2B5EF4-FFF2-40B4-BE49-F238E27FC236}">
                <a16:creationId xmlns:a16="http://schemas.microsoft.com/office/drawing/2014/main" id="{90606CCC-8840-E896-AE5A-10722966924E}"/>
              </a:ext>
            </a:extLst>
          </p:cNvPr>
          <p:cNvSpPr txBox="1"/>
          <p:nvPr/>
        </p:nvSpPr>
        <p:spPr>
          <a:xfrm>
            <a:off x="14573953" y="8550275"/>
            <a:ext cx="4885452" cy="2246769"/>
          </a:xfrm>
          <a:prstGeom prst="rect">
            <a:avLst/>
          </a:prstGeom>
          <a:solidFill>
            <a:srgbClr val="00B0F0"/>
          </a:solidFill>
        </p:spPr>
        <p:txBody>
          <a:bodyPr wrap="square" rtlCol="0">
            <a:spAutoFit/>
          </a:bodyPr>
          <a:lstStyle/>
          <a:p>
            <a:r>
              <a:rPr lang="en-GB" sz="2000" b="1">
                <a:solidFill>
                  <a:schemeClr val="bg1"/>
                </a:solidFill>
                <a:latin typeface="Montserrat" pitchFamily="2" charset="77"/>
              </a:rPr>
              <a:t>Subject to your research on your potential sponsor, you can adapt these objectives.  </a:t>
            </a:r>
          </a:p>
          <a:p>
            <a:endParaRPr lang="en-GB" sz="2000" b="1">
              <a:solidFill>
                <a:schemeClr val="bg1"/>
              </a:solidFill>
              <a:latin typeface="Montserrat" pitchFamily="2" charset="77"/>
            </a:endParaRPr>
          </a:p>
          <a:p>
            <a:r>
              <a:rPr lang="en-GB" sz="2000" b="1">
                <a:solidFill>
                  <a:schemeClr val="bg1"/>
                </a:solidFill>
                <a:latin typeface="Montserrat" pitchFamily="2" charset="77"/>
              </a:rPr>
              <a:t>Think about who they are looking to target and what they are looking to achieve.</a:t>
            </a:r>
          </a:p>
        </p:txBody>
      </p:sp>
      <p:sp>
        <p:nvSpPr>
          <p:cNvPr id="4" name="TextBox 3">
            <a:extLst>
              <a:ext uri="{FF2B5EF4-FFF2-40B4-BE49-F238E27FC236}">
                <a16:creationId xmlns:a16="http://schemas.microsoft.com/office/drawing/2014/main" id="{B66F9775-89C4-2602-07FE-BFA9CA898F16}"/>
              </a:ext>
            </a:extLst>
          </p:cNvPr>
          <p:cNvSpPr txBox="1"/>
          <p:nvPr/>
        </p:nvSpPr>
        <p:spPr>
          <a:xfrm>
            <a:off x="450850" y="8602689"/>
            <a:ext cx="9048047" cy="1882567"/>
          </a:xfrm>
          <a:prstGeom prst="rect">
            <a:avLst/>
          </a:prstGeom>
          <a:noFill/>
        </p:spPr>
        <p:txBody>
          <a:bodyPr wrap="square">
            <a:spAutoFit/>
          </a:bodyPr>
          <a:lstStyle/>
          <a:p>
            <a:pPr marL="12700" marR="5080">
              <a:spcBef>
                <a:spcPts val="969"/>
              </a:spcBef>
            </a:pPr>
            <a:r>
              <a:rPr lang="en-GB" sz="3600" b="1" dirty="0">
                <a:solidFill>
                  <a:schemeClr val="bg1"/>
                </a:solidFill>
                <a:latin typeface="Montserrat" pitchFamily="2" charset="0"/>
                <a:cs typeface="Arial"/>
              </a:rPr>
              <a:t>To learn more and set up a meeting, please contact:</a:t>
            </a:r>
          </a:p>
          <a:p>
            <a:pPr marL="12700" marR="5080">
              <a:spcBef>
                <a:spcPts val="969"/>
              </a:spcBef>
            </a:pPr>
            <a:r>
              <a:rPr lang="en-GB" sz="3600" b="1" i="1" dirty="0">
                <a:solidFill>
                  <a:schemeClr val="bg1"/>
                </a:solidFill>
                <a:latin typeface="Montserrat" pitchFamily="2" charset="0"/>
                <a:cs typeface="Arial"/>
              </a:rPr>
              <a:t>Name,  Phone Number and Email</a:t>
            </a:r>
            <a:endParaRPr lang="en-GB" sz="3600" i="1" dirty="0">
              <a:solidFill>
                <a:schemeClr val="bg1"/>
              </a:solidFill>
              <a:latin typeface="Montserrat" pitchFamily="2" charset="0"/>
              <a:cs typeface="Arial"/>
            </a:endParaRPr>
          </a:p>
        </p:txBody>
      </p:sp>
      <p:sp>
        <p:nvSpPr>
          <p:cNvPr id="6" name="TextBox 5">
            <a:extLst>
              <a:ext uri="{FF2B5EF4-FFF2-40B4-BE49-F238E27FC236}">
                <a16:creationId xmlns:a16="http://schemas.microsoft.com/office/drawing/2014/main" id="{819483FE-9448-E482-EB6A-AF4CCE2C24DA}"/>
              </a:ext>
            </a:extLst>
          </p:cNvPr>
          <p:cNvSpPr txBox="1"/>
          <p:nvPr/>
        </p:nvSpPr>
        <p:spPr>
          <a:xfrm>
            <a:off x="574512" y="10664186"/>
            <a:ext cx="4317297" cy="369332"/>
          </a:xfrm>
          <a:prstGeom prst="rect">
            <a:avLst/>
          </a:prstGeom>
          <a:solidFill>
            <a:srgbClr val="00B0F0"/>
          </a:solidFill>
        </p:spPr>
        <p:txBody>
          <a:bodyPr wrap="square" rtlCol="0">
            <a:spAutoFit/>
          </a:bodyPr>
          <a:lstStyle/>
          <a:p>
            <a:r>
              <a:rPr lang="en-GB" b="1" dirty="0">
                <a:solidFill>
                  <a:schemeClr val="bg1"/>
                </a:solidFill>
                <a:latin typeface="Montserrat" pitchFamily="2" charset="77"/>
              </a:rPr>
              <a:t>Insert your contact details. </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D400A44-5F35-3D7A-36D3-C0466264415C}"/>
              </a:ext>
            </a:extLst>
          </p:cNvPr>
          <p:cNvSpPr>
            <a:spLocks noGrp="1"/>
          </p:cNvSpPr>
          <p:nvPr>
            <p:ph type="body" sz="quarter" idx="10"/>
          </p:nvPr>
        </p:nvSpPr>
        <p:spPr>
          <a:xfrm>
            <a:off x="672755" y="1468135"/>
            <a:ext cx="10811367" cy="1586212"/>
          </a:xfrm>
        </p:spPr>
        <p:txBody>
          <a:bodyPr/>
          <a:lstStyle/>
          <a:p>
            <a:r>
              <a:rPr lang="en-GB" dirty="0"/>
              <a:t>Teaser - General Considerations  </a:t>
            </a:r>
          </a:p>
        </p:txBody>
      </p:sp>
      <p:sp>
        <p:nvSpPr>
          <p:cNvPr id="3" name="Text Placeholder 2">
            <a:extLst>
              <a:ext uri="{FF2B5EF4-FFF2-40B4-BE49-F238E27FC236}">
                <a16:creationId xmlns:a16="http://schemas.microsoft.com/office/drawing/2014/main" id="{DDACE0C9-1A39-3AE9-03ED-F44276AF34AE}"/>
              </a:ext>
            </a:extLst>
          </p:cNvPr>
          <p:cNvSpPr>
            <a:spLocks noGrp="1"/>
          </p:cNvSpPr>
          <p:nvPr>
            <p:ph type="body" sz="quarter" idx="18"/>
          </p:nvPr>
        </p:nvSpPr>
        <p:spPr>
          <a:xfrm>
            <a:off x="378672" y="2501256"/>
            <a:ext cx="9163890" cy="6677521"/>
          </a:xfrm>
        </p:spPr>
        <p:txBody>
          <a:bodyPr/>
          <a:lstStyle/>
          <a:p>
            <a:pPr>
              <a:lnSpc>
                <a:spcPct val="110000"/>
              </a:lnSpc>
            </a:pPr>
            <a:r>
              <a:rPr lang="en-GB" dirty="0">
                <a:solidFill>
                  <a:srgbClr val="000000"/>
                </a:solidFill>
              </a:rPr>
              <a:t>N.B. These recommendations apply to both </a:t>
            </a:r>
            <a:r>
              <a:rPr lang="en-GB" dirty="0" err="1">
                <a:solidFill>
                  <a:srgbClr val="000000"/>
                </a:solidFill>
              </a:rPr>
              <a:t>B2C</a:t>
            </a:r>
            <a:r>
              <a:rPr lang="en-GB" dirty="0">
                <a:solidFill>
                  <a:srgbClr val="000000"/>
                </a:solidFill>
              </a:rPr>
              <a:t> and </a:t>
            </a:r>
            <a:r>
              <a:rPr lang="en-GB" dirty="0" err="1">
                <a:solidFill>
                  <a:srgbClr val="000000"/>
                </a:solidFill>
              </a:rPr>
              <a:t>B2B</a:t>
            </a:r>
            <a:r>
              <a:rPr lang="en-GB" dirty="0">
                <a:solidFill>
                  <a:srgbClr val="000000"/>
                </a:solidFill>
              </a:rPr>
              <a:t> teasers. </a:t>
            </a:r>
          </a:p>
          <a:p>
            <a:pPr>
              <a:lnSpc>
                <a:spcPct val="110000"/>
              </a:lnSpc>
            </a:pPr>
            <a:r>
              <a:rPr lang="en-GB" dirty="0">
                <a:solidFill>
                  <a:srgbClr val="000000"/>
                </a:solidFill>
              </a:rPr>
              <a:t>A Teaser (or brief introductory document) should be short, concise and encourage potential sponsors into wanting to engage in further conversations with you.  They are not intended to provide chapter and verse of the club and the sponsorship opportunity – successful sponsorships need the input from potential sponsors to ensure that their objectives are met. </a:t>
            </a:r>
          </a:p>
          <a:p>
            <a:pPr>
              <a:lnSpc>
                <a:spcPct val="110000"/>
              </a:lnSpc>
            </a:pPr>
            <a:r>
              <a:rPr lang="en-GB" dirty="0">
                <a:solidFill>
                  <a:srgbClr val="000000"/>
                </a:solidFill>
              </a:rPr>
              <a:t>The comments in the light-blue in boxes provide further information on constructing the perfect teaser. </a:t>
            </a:r>
          </a:p>
          <a:p>
            <a:pPr>
              <a:lnSpc>
                <a:spcPct val="110000"/>
              </a:lnSpc>
            </a:pPr>
            <a:r>
              <a:rPr lang="en-GB" dirty="0">
                <a:solidFill>
                  <a:srgbClr val="000000"/>
                </a:solidFill>
              </a:rPr>
              <a:t>Key Recommendations:</a:t>
            </a:r>
          </a:p>
          <a:p>
            <a:pPr marL="471202" indent="-471202">
              <a:lnSpc>
                <a:spcPct val="110000"/>
              </a:lnSpc>
              <a:buFont typeface="Arial" panose="020B0604020202020204" pitchFamily="34" charset="0"/>
              <a:buChar char="•"/>
            </a:pPr>
            <a:r>
              <a:rPr lang="en-GB" dirty="0">
                <a:solidFill>
                  <a:srgbClr val="800326"/>
                </a:solidFill>
              </a:rPr>
              <a:t> The teaser should be visually stimulating, so use the best appropriate photos of the club that you have (see below). If you don’t have good ones, perhaps you can get a volunteer to take some on matchday</a:t>
            </a:r>
          </a:p>
          <a:p>
            <a:pPr marL="471202" indent="-471202">
              <a:lnSpc>
                <a:spcPct val="110000"/>
              </a:lnSpc>
              <a:buFont typeface="Arial" panose="020B0604020202020204" pitchFamily="34" charset="0"/>
              <a:buChar char="•"/>
            </a:pPr>
            <a:r>
              <a:rPr lang="en-GB" dirty="0">
                <a:solidFill>
                  <a:srgbClr val="800326"/>
                </a:solidFill>
              </a:rPr>
              <a:t>It should summarise the opportunity and provide headline information on the club i.e. an outline your elevator pitch </a:t>
            </a:r>
          </a:p>
          <a:p>
            <a:pPr>
              <a:lnSpc>
                <a:spcPct val="110000"/>
              </a:lnSpc>
            </a:pPr>
            <a:endParaRPr lang="en-GB" dirty="0"/>
          </a:p>
          <a:p>
            <a:pPr>
              <a:lnSpc>
                <a:spcPct val="110000"/>
              </a:lnSpc>
            </a:pPr>
            <a:endParaRPr lang="en-GB" dirty="0"/>
          </a:p>
        </p:txBody>
      </p:sp>
      <p:sp>
        <p:nvSpPr>
          <p:cNvPr id="5" name="Text Placeholder 4">
            <a:extLst>
              <a:ext uri="{FF2B5EF4-FFF2-40B4-BE49-F238E27FC236}">
                <a16:creationId xmlns:a16="http://schemas.microsoft.com/office/drawing/2014/main" id="{D90DCBAE-7BD8-A803-B679-C04DBAFFDFA5}"/>
              </a:ext>
            </a:extLst>
          </p:cNvPr>
          <p:cNvSpPr>
            <a:spLocks noGrp="1"/>
          </p:cNvSpPr>
          <p:nvPr>
            <p:ph type="body" sz="quarter" idx="20"/>
          </p:nvPr>
        </p:nvSpPr>
        <p:spPr>
          <a:xfrm>
            <a:off x="10052049" y="2501255"/>
            <a:ext cx="9673378" cy="8103234"/>
          </a:xfrm>
        </p:spPr>
        <p:txBody>
          <a:bodyPr/>
          <a:lstStyle/>
          <a:p>
            <a:pPr marL="471202" indent="-471202">
              <a:lnSpc>
                <a:spcPct val="110000"/>
              </a:lnSpc>
              <a:buFont typeface="Arial" panose="020B0604020202020204" pitchFamily="34" charset="0"/>
              <a:buChar char="•"/>
            </a:pPr>
            <a:r>
              <a:rPr lang="en-GB" dirty="0">
                <a:solidFill>
                  <a:srgbClr val="800326"/>
                </a:solidFill>
              </a:rPr>
              <a:t>It shouldn’t  be longer than 10 slides – ideally fewer – and not too copy heavy – use the template as example for word count.   If you wish, you can reduce the number of slides by combining slides 2 to 7 (on the template)</a:t>
            </a:r>
          </a:p>
          <a:p>
            <a:pPr marL="471202" indent="-471202">
              <a:lnSpc>
                <a:spcPct val="110000"/>
              </a:lnSpc>
              <a:buFont typeface="Arial" panose="020B0604020202020204" pitchFamily="34" charset="0"/>
              <a:buChar char="•"/>
            </a:pPr>
            <a:r>
              <a:rPr lang="en-GB" dirty="0">
                <a:solidFill>
                  <a:srgbClr val="800326"/>
                </a:solidFill>
              </a:rPr>
              <a:t>There should be a clear call to action i.e. organise a meeting or call to discuss this further</a:t>
            </a:r>
          </a:p>
          <a:p>
            <a:pPr>
              <a:lnSpc>
                <a:spcPct val="110000"/>
              </a:lnSpc>
            </a:pPr>
            <a:r>
              <a:rPr lang="en-GB" dirty="0">
                <a:solidFill>
                  <a:schemeClr val="tx1"/>
                </a:solidFill>
              </a:rPr>
              <a:t>Further Considerations – Image and Font Selection</a:t>
            </a:r>
          </a:p>
          <a:p>
            <a:pPr marL="471202" indent="-471202">
              <a:lnSpc>
                <a:spcPct val="110000"/>
              </a:lnSpc>
              <a:buFont typeface="Arial" panose="020B0604020202020204" pitchFamily="34" charset="0"/>
              <a:buChar char="•"/>
            </a:pPr>
            <a:r>
              <a:rPr lang="en-GB" dirty="0">
                <a:solidFill>
                  <a:srgbClr val="800326"/>
                </a:solidFill>
              </a:rPr>
              <a:t>As per the template, you should use impactful images that represent the club in a positive light, so think about:</a:t>
            </a:r>
          </a:p>
          <a:p>
            <a:pPr marL="1225125" lvl="1" indent="-471202">
              <a:lnSpc>
                <a:spcPct val="110000"/>
              </a:lnSpc>
              <a:buFont typeface="Arial" panose="020B0604020202020204" pitchFamily="34" charset="0"/>
              <a:buChar char="•"/>
            </a:pPr>
            <a:r>
              <a:rPr lang="en-GB" sz="2309" b="1" dirty="0">
                <a:solidFill>
                  <a:srgbClr val="800326"/>
                </a:solidFill>
                <a:latin typeface="Archer Bold" pitchFamily="2" charset="0"/>
              </a:rPr>
              <a:t>Using high-resolution images that aren’t blurry</a:t>
            </a:r>
          </a:p>
          <a:p>
            <a:pPr marL="1225125" lvl="1" indent="-471202">
              <a:lnSpc>
                <a:spcPct val="110000"/>
              </a:lnSpc>
              <a:buFont typeface="Arial" panose="020B0604020202020204" pitchFamily="34" charset="0"/>
              <a:buChar char="•"/>
            </a:pPr>
            <a:r>
              <a:rPr lang="en-GB" sz="2309" b="1" dirty="0">
                <a:solidFill>
                  <a:srgbClr val="800326"/>
                </a:solidFill>
                <a:latin typeface="Archer Bold" pitchFamily="2" charset="0"/>
              </a:rPr>
              <a:t>Adapt the documents, so that they fit with your club’s colours</a:t>
            </a:r>
          </a:p>
          <a:p>
            <a:pPr marL="1225125" lvl="1" indent="-471202">
              <a:lnSpc>
                <a:spcPct val="110000"/>
              </a:lnSpc>
              <a:buFont typeface="Arial" panose="020B0604020202020204" pitchFamily="34" charset="0"/>
              <a:buChar char="•"/>
            </a:pPr>
            <a:r>
              <a:rPr lang="en-GB" sz="2309" b="1" dirty="0">
                <a:solidFill>
                  <a:srgbClr val="800326"/>
                </a:solidFill>
                <a:latin typeface="Archer Bold" pitchFamily="2" charset="0"/>
              </a:rPr>
              <a:t>Capture the best of the club’s facilities</a:t>
            </a:r>
          </a:p>
          <a:p>
            <a:pPr marL="1225125" lvl="1" indent="-471202">
              <a:lnSpc>
                <a:spcPct val="110000"/>
              </a:lnSpc>
              <a:buFont typeface="Arial" panose="020B0604020202020204" pitchFamily="34" charset="0"/>
              <a:buChar char="•"/>
            </a:pPr>
            <a:r>
              <a:rPr lang="en-GB" sz="2309" b="1" dirty="0">
                <a:solidFill>
                  <a:srgbClr val="800326"/>
                </a:solidFill>
                <a:latin typeface="Archer Bold" pitchFamily="2" charset="0"/>
              </a:rPr>
              <a:t>Where possible, consider photos that include a number of people (demonstrating the popularity of the club) i.e. from matchdays, minis trainings and/or club events/socials</a:t>
            </a:r>
          </a:p>
          <a:p>
            <a:pPr marL="471202" indent="-471202">
              <a:lnSpc>
                <a:spcPct val="110000"/>
              </a:lnSpc>
              <a:buFont typeface="Arial" panose="020B0604020202020204" pitchFamily="34" charset="0"/>
              <a:buChar char="•"/>
            </a:pPr>
            <a:r>
              <a:rPr lang="en-GB" b="1" dirty="0">
                <a:solidFill>
                  <a:srgbClr val="800326"/>
                </a:solidFill>
                <a:latin typeface="Archer Bold" pitchFamily="2" charset="0"/>
              </a:rPr>
              <a:t>The font you use should be consistent across all of your materials.  If you have a club ‘house font’ use that but if not you can use the one included in the template. We have selected Montserrat, which is free to download here: </a:t>
            </a:r>
            <a:r>
              <a:rPr lang="en-GB" b="1" dirty="0">
                <a:solidFill>
                  <a:srgbClr val="0070C0"/>
                </a:solidFill>
                <a:latin typeface="Archer Bold" pitchFamily="2" charset="0"/>
                <a:hlinkClick r:id="rId3">
                  <a:extLst>
                    <a:ext uri="{A12FA001-AC4F-418D-AE19-62706E023703}">
                      <ahyp:hlinkClr xmlns:ahyp="http://schemas.microsoft.com/office/drawing/2018/hyperlinkcolor" val="tx"/>
                    </a:ext>
                  </a:extLst>
                </a:hlinkClick>
              </a:rPr>
              <a:t>https://fonts.google.com/specimen/Montserrat</a:t>
            </a:r>
            <a:endParaRPr lang="en-GB" b="1" dirty="0">
              <a:solidFill>
                <a:srgbClr val="0070C0"/>
              </a:solidFill>
              <a:latin typeface="Archer Bold" pitchFamily="2" charset="0"/>
            </a:endParaRPr>
          </a:p>
          <a:p>
            <a:pPr marL="471202" indent="-471202">
              <a:lnSpc>
                <a:spcPct val="110000"/>
              </a:lnSpc>
              <a:buFont typeface="Arial" panose="020B0604020202020204" pitchFamily="34" charset="0"/>
              <a:buChar char="•"/>
            </a:pPr>
            <a:endParaRPr lang="en-GB" b="1" dirty="0">
              <a:solidFill>
                <a:srgbClr val="800326"/>
              </a:solidFill>
              <a:latin typeface="Archer Bold" pitchFamily="2" charset="0"/>
            </a:endParaRPr>
          </a:p>
          <a:p>
            <a:pPr marL="471202" indent="-471202">
              <a:lnSpc>
                <a:spcPct val="110000"/>
              </a:lnSpc>
              <a:buFont typeface="Arial" panose="020B0604020202020204" pitchFamily="34" charset="0"/>
              <a:buChar char="•"/>
            </a:pPr>
            <a:endParaRPr lang="en-GB" sz="660" b="1" dirty="0">
              <a:solidFill>
                <a:srgbClr val="800326"/>
              </a:solidFill>
              <a:latin typeface="Archer Bold" pitchFamily="2" charset="0"/>
            </a:endParaRPr>
          </a:p>
          <a:p>
            <a:pPr>
              <a:lnSpc>
                <a:spcPct val="110000"/>
              </a:lnSpc>
            </a:pPr>
            <a:endParaRPr lang="en-GB" dirty="0"/>
          </a:p>
          <a:p>
            <a:pPr>
              <a:lnSpc>
                <a:spcPct val="110000"/>
              </a:lnSpc>
            </a:pPr>
            <a:endParaRPr lang="en-GB" dirty="0"/>
          </a:p>
          <a:p>
            <a:pPr>
              <a:lnSpc>
                <a:spcPct val="110000"/>
              </a:lnSpc>
            </a:pPr>
            <a:endParaRPr lang="en-GB" dirty="0"/>
          </a:p>
        </p:txBody>
      </p:sp>
      <p:sp>
        <p:nvSpPr>
          <p:cNvPr id="6" name="Slide Number Placeholder 5">
            <a:extLst>
              <a:ext uri="{FF2B5EF4-FFF2-40B4-BE49-F238E27FC236}">
                <a16:creationId xmlns:a16="http://schemas.microsoft.com/office/drawing/2014/main" id="{C39750E8-23FB-9B54-B1FC-744305996477}"/>
              </a:ext>
            </a:extLst>
          </p:cNvPr>
          <p:cNvSpPr>
            <a:spLocks noGrp="1"/>
          </p:cNvSpPr>
          <p:nvPr>
            <p:ph type="sldNum" sz="quarter" idx="4"/>
          </p:nvPr>
        </p:nvSpPr>
        <p:spPr/>
        <p:txBody>
          <a:bodyPr/>
          <a:lstStyle/>
          <a:p>
            <a:pPr defTabSz="1507846" rtl="0"/>
            <a:fld id="{9321AA45-FEB1-4DDA-A5A5-04E90A866366}" type="slidenum">
              <a:rPr lang="en-GB" kern="1200">
                <a:solidFill>
                  <a:srgbClr val="1D1C21">
                    <a:tint val="75000"/>
                  </a:srgbClr>
                </a:solidFill>
                <a:ea typeface="+mn-ea"/>
                <a:cs typeface="+mn-cs"/>
              </a:rPr>
              <a:pPr defTabSz="1507846" rtl="0"/>
              <a:t>2</a:t>
            </a:fld>
            <a:endParaRPr lang="en-GB" kern="1200">
              <a:solidFill>
                <a:srgbClr val="1D1C21">
                  <a:tint val="75000"/>
                </a:srgbClr>
              </a:solidFill>
              <a:ea typeface="+mn-ea"/>
              <a:cs typeface="+mn-cs"/>
            </a:endParaRPr>
          </a:p>
        </p:txBody>
      </p:sp>
    </p:spTree>
    <p:extLst>
      <p:ext uri="{BB962C8B-B14F-4D97-AF65-F5344CB8AC3E}">
        <p14:creationId xmlns:p14="http://schemas.microsoft.com/office/powerpoint/2010/main" val="387443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3">
            <a:extLst>
              <a:ext uri="{FF2B5EF4-FFF2-40B4-BE49-F238E27FC236}">
                <a16:creationId xmlns:a16="http://schemas.microsoft.com/office/drawing/2014/main" id="{BA6C3FA1-4BD8-DA87-7BAE-FC4E48609BB1}"/>
              </a:ext>
            </a:extLst>
          </p:cNvPr>
          <p:cNvPicPr>
            <a:picLocks noChangeAspect="1"/>
          </p:cNvPicPr>
          <p:nvPr/>
        </p:nvPicPr>
        <p:blipFill>
          <a:blip r:embed="rId3"/>
          <a:stretch>
            <a:fillRect/>
          </a:stretch>
        </p:blipFill>
        <p:spPr>
          <a:xfrm>
            <a:off x="-6690" y="5526"/>
            <a:ext cx="20113171" cy="11310658"/>
          </a:xfrm>
          <a:prstGeom prst="rect">
            <a:avLst/>
          </a:prstGeom>
        </p:spPr>
      </p:pic>
      <p:sp>
        <p:nvSpPr>
          <p:cNvPr id="20" name="TextBox 19">
            <a:extLst>
              <a:ext uri="{FF2B5EF4-FFF2-40B4-BE49-F238E27FC236}">
                <a16:creationId xmlns:a16="http://schemas.microsoft.com/office/drawing/2014/main" id="{790E9410-63D9-745E-DF23-5FC48FDA01CC}"/>
              </a:ext>
            </a:extLst>
          </p:cNvPr>
          <p:cNvSpPr txBox="1"/>
          <p:nvPr/>
        </p:nvSpPr>
        <p:spPr>
          <a:xfrm>
            <a:off x="506311" y="501106"/>
            <a:ext cx="3061029" cy="2554545"/>
          </a:xfrm>
          <a:prstGeom prst="rect">
            <a:avLst/>
          </a:prstGeom>
          <a:solidFill>
            <a:srgbClr val="00B0F0"/>
          </a:solidFill>
        </p:spPr>
        <p:txBody>
          <a:bodyPr wrap="square" rtlCol="0">
            <a:spAutoFit/>
          </a:bodyPr>
          <a:lstStyle/>
          <a:p>
            <a:pPr algn="ctr"/>
            <a:endParaRPr lang="en-GB" sz="3200" b="1">
              <a:solidFill>
                <a:schemeClr val="bg1"/>
              </a:solidFill>
              <a:latin typeface="Montserrat" pitchFamily="2" charset="77"/>
            </a:endParaRPr>
          </a:p>
          <a:p>
            <a:pPr algn="ctr"/>
            <a:r>
              <a:rPr lang="en-GB" sz="3200" b="1">
                <a:solidFill>
                  <a:schemeClr val="bg1"/>
                </a:solidFill>
                <a:latin typeface="Montserrat" pitchFamily="2" charset="77"/>
              </a:rPr>
              <a:t>Insert Club Logo </a:t>
            </a:r>
          </a:p>
          <a:p>
            <a:pPr algn="ctr"/>
            <a:r>
              <a:rPr lang="en-GB" sz="3200" b="1">
                <a:solidFill>
                  <a:schemeClr val="bg1"/>
                </a:solidFill>
                <a:latin typeface="Montserrat" pitchFamily="2" charset="77"/>
              </a:rPr>
              <a:t>Here</a:t>
            </a:r>
          </a:p>
          <a:p>
            <a:pPr algn="ctr"/>
            <a:endParaRPr lang="en-GB" sz="3200" b="1">
              <a:solidFill>
                <a:schemeClr val="bg1"/>
              </a:solidFill>
              <a:latin typeface="Montserrat" pitchFamily="2" charset="77"/>
            </a:endParaRPr>
          </a:p>
        </p:txBody>
      </p:sp>
      <p:sp>
        <p:nvSpPr>
          <p:cNvPr id="21" name="TextBox 20">
            <a:extLst>
              <a:ext uri="{FF2B5EF4-FFF2-40B4-BE49-F238E27FC236}">
                <a16:creationId xmlns:a16="http://schemas.microsoft.com/office/drawing/2014/main" id="{37E28D2C-435C-C3C1-4F9F-A47ECED124C9}"/>
              </a:ext>
            </a:extLst>
          </p:cNvPr>
          <p:cNvSpPr txBox="1"/>
          <p:nvPr/>
        </p:nvSpPr>
        <p:spPr>
          <a:xfrm>
            <a:off x="481255" y="3264066"/>
            <a:ext cx="3086085" cy="369332"/>
          </a:xfrm>
          <a:prstGeom prst="rect">
            <a:avLst/>
          </a:prstGeom>
          <a:solidFill>
            <a:srgbClr val="00B0F0"/>
          </a:solidFill>
        </p:spPr>
        <p:txBody>
          <a:bodyPr wrap="square" rtlCol="0">
            <a:spAutoFit/>
          </a:bodyPr>
          <a:lstStyle/>
          <a:p>
            <a:pPr algn="ctr"/>
            <a:r>
              <a:rPr lang="en-GB" b="1">
                <a:solidFill>
                  <a:schemeClr val="bg1"/>
                </a:solidFill>
                <a:latin typeface="Montserrat" pitchFamily="2" charset="77"/>
              </a:rPr>
              <a:t>(INSERT CLUB NAME)</a:t>
            </a:r>
          </a:p>
        </p:txBody>
      </p:sp>
      <p:sp>
        <p:nvSpPr>
          <p:cNvPr id="2" name="TextBox 1">
            <a:extLst>
              <a:ext uri="{FF2B5EF4-FFF2-40B4-BE49-F238E27FC236}">
                <a16:creationId xmlns:a16="http://schemas.microsoft.com/office/drawing/2014/main" id="{F8F15CF3-629C-6270-65E5-F547FEBF39D3}"/>
              </a:ext>
            </a:extLst>
          </p:cNvPr>
          <p:cNvSpPr txBox="1"/>
          <p:nvPr/>
        </p:nvSpPr>
        <p:spPr>
          <a:xfrm>
            <a:off x="16618082" y="344843"/>
            <a:ext cx="3061029" cy="3046988"/>
          </a:xfrm>
          <a:prstGeom prst="rect">
            <a:avLst/>
          </a:prstGeom>
          <a:solidFill>
            <a:srgbClr val="00B0F0"/>
          </a:solidFill>
        </p:spPr>
        <p:txBody>
          <a:bodyPr wrap="square" rtlCol="0">
            <a:spAutoFit/>
          </a:bodyPr>
          <a:lstStyle/>
          <a:p>
            <a:pPr algn="ctr"/>
            <a:endParaRPr lang="en-GB" sz="4000" b="1">
              <a:solidFill>
                <a:schemeClr val="bg1"/>
              </a:solidFill>
              <a:latin typeface="Montserrat" pitchFamily="2" charset="77"/>
            </a:endParaRPr>
          </a:p>
          <a:p>
            <a:pPr algn="ctr"/>
            <a:r>
              <a:rPr lang="en-GB" sz="2800" b="1">
                <a:solidFill>
                  <a:schemeClr val="bg1"/>
                </a:solidFill>
                <a:latin typeface="Montserrat" pitchFamily="2" charset="77"/>
              </a:rPr>
              <a:t>Insert Potential Sponsor Logo Here</a:t>
            </a:r>
          </a:p>
          <a:p>
            <a:pPr algn="ctr"/>
            <a:endParaRPr lang="en-GB" sz="4000" b="1">
              <a:solidFill>
                <a:schemeClr val="bg1"/>
              </a:solidFill>
              <a:latin typeface="Montserrat" pitchFamily="2" charset="77"/>
            </a:endParaRPr>
          </a:p>
        </p:txBody>
      </p:sp>
      <p:sp>
        <p:nvSpPr>
          <p:cNvPr id="10" name="TextBox 9">
            <a:extLst>
              <a:ext uri="{FF2B5EF4-FFF2-40B4-BE49-F238E27FC236}">
                <a16:creationId xmlns:a16="http://schemas.microsoft.com/office/drawing/2014/main" id="{9635EEEA-6E57-7213-44AB-84157C410F62}"/>
              </a:ext>
            </a:extLst>
          </p:cNvPr>
          <p:cNvSpPr txBox="1"/>
          <p:nvPr/>
        </p:nvSpPr>
        <p:spPr>
          <a:xfrm>
            <a:off x="492504" y="9254512"/>
            <a:ext cx="10050904" cy="1569660"/>
          </a:xfrm>
          <a:prstGeom prst="rect">
            <a:avLst/>
          </a:prstGeom>
          <a:noFill/>
        </p:spPr>
        <p:txBody>
          <a:bodyPr wrap="square">
            <a:spAutoFit/>
          </a:bodyPr>
          <a:lstStyle/>
          <a:p>
            <a:pPr marL="12700" marR="5080">
              <a:spcBef>
                <a:spcPts val="969"/>
              </a:spcBef>
            </a:pPr>
            <a:r>
              <a:rPr lang="en-GB" sz="4800" b="1">
                <a:solidFill>
                  <a:schemeClr val="bg1"/>
                </a:solidFill>
                <a:latin typeface="Montserrat" pitchFamily="2" charset="0"/>
                <a:cs typeface="Arial"/>
              </a:rPr>
              <a:t>JOIN OUR PACK TO ACHIEVE YOUR BUSINESS OBJECTIVES</a:t>
            </a:r>
          </a:p>
        </p:txBody>
      </p:sp>
      <p:sp>
        <p:nvSpPr>
          <p:cNvPr id="12" name="TextBox 11">
            <a:extLst>
              <a:ext uri="{FF2B5EF4-FFF2-40B4-BE49-F238E27FC236}">
                <a16:creationId xmlns:a16="http://schemas.microsoft.com/office/drawing/2014/main" id="{6B36295E-1255-921F-3CA4-E7CE1DB611A3}"/>
              </a:ext>
            </a:extLst>
          </p:cNvPr>
          <p:cNvSpPr txBox="1"/>
          <p:nvPr/>
        </p:nvSpPr>
        <p:spPr>
          <a:xfrm>
            <a:off x="492504" y="8432599"/>
            <a:ext cx="10050904" cy="369332"/>
          </a:xfrm>
          <a:prstGeom prst="rect">
            <a:avLst/>
          </a:prstGeom>
          <a:noFill/>
        </p:spPr>
        <p:txBody>
          <a:bodyPr wrap="square">
            <a:spAutoFit/>
          </a:bodyPr>
          <a:lstStyle/>
          <a:p>
            <a:pPr marL="12700" algn="l">
              <a:lnSpc>
                <a:spcPct val="100000"/>
              </a:lnSpc>
              <a:spcBef>
                <a:spcPts val="105"/>
              </a:spcBef>
            </a:pPr>
            <a:r>
              <a:rPr lang="en-GB" sz="1800">
                <a:solidFill>
                  <a:schemeClr val="bg1"/>
                </a:solidFill>
                <a:latin typeface="Montserrat" pitchFamily="2" charset="0"/>
                <a:cs typeface="Arial"/>
              </a:rPr>
              <a:t>COMMERCIAL PARTNERSHIPS 23/24</a:t>
            </a:r>
          </a:p>
        </p:txBody>
      </p:sp>
      <p:cxnSp>
        <p:nvCxnSpPr>
          <p:cNvPr id="14" name="Straight Connector 13">
            <a:extLst>
              <a:ext uri="{FF2B5EF4-FFF2-40B4-BE49-F238E27FC236}">
                <a16:creationId xmlns:a16="http://schemas.microsoft.com/office/drawing/2014/main" id="{6B28C8DF-D85B-17FE-3947-67D3BE88C3A9}"/>
              </a:ext>
            </a:extLst>
          </p:cNvPr>
          <p:cNvCxnSpPr>
            <a:cxnSpLocks/>
          </p:cNvCxnSpPr>
          <p:nvPr/>
        </p:nvCxnSpPr>
        <p:spPr>
          <a:xfrm>
            <a:off x="644904" y="9042199"/>
            <a:ext cx="93661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Grassroots Rugby // W RUGBY">
            <a:extLst>
              <a:ext uri="{FF2B5EF4-FFF2-40B4-BE49-F238E27FC236}">
                <a16:creationId xmlns:a16="http://schemas.microsoft.com/office/drawing/2014/main" id="{2C7BF5A2-DFCE-7FF7-5402-9232C9E9F18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6393"/>
          <a:stretch/>
        </p:blipFill>
        <p:spPr bwMode="auto">
          <a:xfrm>
            <a:off x="0" y="0"/>
            <a:ext cx="20250346" cy="113093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909E661-9902-946A-46E0-8ED54D8BD423}"/>
              </a:ext>
            </a:extLst>
          </p:cNvPr>
          <p:cNvSpPr txBox="1"/>
          <p:nvPr/>
        </p:nvSpPr>
        <p:spPr>
          <a:xfrm>
            <a:off x="679450" y="220826"/>
            <a:ext cx="11208030" cy="2308324"/>
          </a:xfrm>
          <a:prstGeom prst="rect">
            <a:avLst/>
          </a:prstGeom>
          <a:noFill/>
        </p:spPr>
        <p:txBody>
          <a:bodyPr wrap="square">
            <a:spAutoFit/>
          </a:bodyPr>
          <a:lstStyle/>
          <a:p>
            <a:pPr marL="12700" marR="5080">
              <a:spcBef>
                <a:spcPts val="969"/>
              </a:spcBef>
            </a:pPr>
            <a:r>
              <a:rPr lang="en-GB" sz="4800" b="1" dirty="0">
                <a:solidFill>
                  <a:schemeClr val="bg1"/>
                </a:solidFill>
                <a:latin typeface="Montserrat" pitchFamily="2" charset="0"/>
                <a:cs typeface="Arial"/>
              </a:rPr>
              <a:t>EVERY WEEK, OVER 300 LOYAL FANS, </a:t>
            </a:r>
            <a:r>
              <a:rPr lang="en-GB" sz="4800" dirty="0">
                <a:solidFill>
                  <a:schemeClr val="bg1"/>
                </a:solidFill>
                <a:latin typeface="Montserrat" pitchFamily="2" charset="0"/>
                <a:cs typeface="Arial"/>
              </a:rPr>
              <a:t>INCLUDING BUSINESSES, </a:t>
            </a:r>
            <a:br>
              <a:rPr lang="en-GB" sz="4800" dirty="0">
                <a:solidFill>
                  <a:schemeClr val="bg1"/>
                </a:solidFill>
                <a:latin typeface="Montserrat" pitchFamily="2" charset="0"/>
                <a:cs typeface="Arial"/>
              </a:rPr>
            </a:br>
            <a:r>
              <a:rPr lang="en-GB" sz="4800" dirty="0">
                <a:solidFill>
                  <a:schemeClr val="bg1"/>
                </a:solidFill>
                <a:latin typeface="Montserrat" pitchFamily="2" charset="0"/>
                <a:cs typeface="Arial"/>
              </a:rPr>
              <a:t>WATCH OUR MEN’S 1st TEAM</a:t>
            </a:r>
          </a:p>
        </p:txBody>
      </p:sp>
      <p:sp>
        <p:nvSpPr>
          <p:cNvPr id="8" name="TextBox 7">
            <a:extLst>
              <a:ext uri="{FF2B5EF4-FFF2-40B4-BE49-F238E27FC236}">
                <a16:creationId xmlns:a16="http://schemas.microsoft.com/office/drawing/2014/main" id="{DA3CFF44-4BB4-B175-7BB7-D6B8E695F5E6}"/>
              </a:ext>
            </a:extLst>
          </p:cNvPr>
          <p:cNvSpPr txBox="1"/>
          <p:nvPr/>
        </p:nvSpPr>
        <p:spPr>
          <a:xfrm>
            <a:off x="679450" y="10150475"/>
            <a:ext cx="7094203" cy="400110"/>
          </a:xfrm>
          <a:prstGeom prst="rect">
            <a:avLst/>
          </a:prstGeom>
          <a:solidFill>
            <a:srgbClr val="00B0F0"/>
          </a:solidFill>
        </p:spPr>
        <p:txBody>
          <a:bodyPr wrap="square">
            <a:spAutoFit/>
          </a:bodyPr>
          <a:lstStyle/>
          <a:p>
            <a:r>
              <a:rPr lang="en-GB" sz="2000" b="1">
                <a:solidFill>
                  <a:schemeClr val="bg1"/>
                </a:solidFill>
                <a:latin typeface="Montserrat" pitchFamily="2" charset="77"/>
              </a:rPr>
              <a:t>Change the image and copy as appropriate</a:t>
            </a:r>
          </a:p>
        </p:txBody>
      </p:sp>
    </p:spTree>
    <p:extLst>
      <p:ext uri="{BB962C8B-B14F-4D97-AF65-F5344CB8AC3E}">
        <p14:creationId xmlns:p14="http://schemas.microsoft.com/office/powerpoint/2010/main" val="37084101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grass, outdoor, child, person&#10;&#10;Description automatically generated">
            <a:extLst>
              <a:ext uri="{FF2B5EF4-FFF2-40B4-BE49-F238E27FC236}">
                <a16:creationId xmlns:a16="http://schemas.microsoft.com/office/drawing/2014/main" id="{F9DA0541-E5E5-D0D7-053E-46B8C6C37EC7}"/>
              </a:ext>
            </a:extLst>
          </p:cNvPr>
          <p:cNvPicPr>
            <a:picLocks noChangeAspect="1"/>
          </p:cNvPicPr>
          <p:nvPr/>
        </p:nvPicPr>
        <p:blipFill rotWithShape="1">
          <a:blip r:embed="rId2">
            <a:extLst>
              <a:ext uri="{28A0092B-C50C-407E-A947-70E740481C1C}">
                <a14:useLocalDpi xmlns:a14="http://schemas.microsoft.com/office/drawing/2010/main" val="0"/>
              </a:ext>
            </a:extLst>
          </a:blip>
          <a:srcRect t="8520" b="8520"/>
          <a:stretch/>
        </p:blipFill>
        <p:spPr>
          <a:xfrm>
            <a:off x="-1" y="0"/>
            <a:ext cx="20166377" cy="11309351"/>
          </a:xfrm>
          <a:prstGeom prst="rect">
            <a:avLst/>
          </a:prstGeom>
        </p:spPr>
      </p:pic>
      <p:sp>
        <p:nvSpPr>
          <p:cNvPr id="3" name="TextBox 2">
            <a:extLst>
              <a:ext uri="{FF2B5EF4-FFF2-40B4-BE49-F238E27FC236}">
                <a16:creationId xmlns:a16="http://schemas.microsoft.com/office/drawing/2014/main" id="{9B8DEE2E-5524-EBA4-720D-AF218B4926ED}"/>
              </a:ext>
            </a:extLst>
          </p:cNvPr>
          <p:cNvSpPr txBox="1"/>
          <p:nvPr/>
        </p:nvSpPr>
        <p:spPr>
          <a:xfrm>
            <a:off x="450850" y="9236075"/>
            <a:ext cx="13182600" cy="1569660"/>
          </a:xfrm>
          <a:prstGeom prst="rect">
            <a:avLst/>
          </a:prstGeom>
          <a:noFill/>
        </p:spPr>
        <p:txBody>
          <a:bodyPr wrap="square">
            <a:spAutoFit/>
          </a:bodyPr>
          <a:lstStyle/>
          <a:p>
            <a:pPr marL="12700" marR="5080">
              <a:spcBef>
                <a:spcPts val="969"/>
              </a:spcBef>
            </a:pPr>
            <a:r>
              <a:rPr lang="en-GB" sz="4800" b="1">
                <a:solidFill>
                  <a:schemeClr val="bg1"/>
                </a:solidFill>
                <a:latin typeface="Montserrat" pitchFamily="2" charset="0"/>
                <a:cs typeface="Arial"/>
              </a:rPr>
              <a:t>OVER 700 KIDS AND THEIR PARENTS VISIT THE CLUB EVERY SUNDAY </a:t>
            </a:r>
          </a:p>
        </p:txBody>
      </p:sp>
      <p:sp>
        <p:nvSpPr>
          <p:cNvPr id="2" name="TextBox 1">
            <a:extLst>
              <a:ext uri="{FF2B5EF4-FFF2-40B4-BE49-F238E27FC236}">
                <a16:creationId xmlns:a16="http://schemas.microsoft.com/office/drawing/2014/main" id="{92D98B34-718E-B603-D16B-D787D30F5A1D}"/>
              </a:ext>
            </a:extLst>
          </p:cNvPr>
          <p:cNvSpPr txBox="1"/>
          <p:nvPr/>
        </p:nvSpPr>
        <p:spPr>
          <a:xfrm>
            <a:off x="679450" y="777875"/>
            <a:ext cx="7094203" cy="400110"/>
          </a:xfrm>
          <a:prstGeom prst="rect">
            <a:avLst/>
          </a:prstGeom>
          <a:solidFill>
            <a:srgbClr val="00B0F0"/>
          </a:solidFill>
        </p:spPr>
        <p:txBody>
          <a:bodyPr wrap="square">
            <a:spAutoFit/>
          </a:bodyPr>
          <a:lstStyle/>
          <a:p>
            <a:r>
              <a:rPr lang="en-GB" sz="2000" b="1">
                <a:solidFill>
                  <a:schemeClr val="bg1"/>
                </a:solidFill>
                <a:latin typeface="Montserrat" pitchFamily="2" charset="77"/>
              </a:rPr>
              <a:t>Change the image and copy as appropriate</a:t>
            </a:r>
          </a:p>
        </p:txBody>
      </p:sp>
    </p:spTree>
    <p:extLst>
      <p:ext uri="{BB962C8B-B14F-4D97-AF65-F5344CB8AC3E}">
        <p14:creationId xmlns:p14="http://schemas.microsoft.com/office/powerpoint/2010/main" val="39578045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person, outdoor, grass, sky&#10;&#10;Description automatically generated">
            <a:extLst>
              <a:ext uri="{FF2B5EF4-FFF2-40B4-BE49-F238E27FC236}">
                <a16:creationId xmlns:a16="http://schemas.microsoft.com/office/drawing/2014/main" id="{4195D93F-F7CA-2140-01EF-59155B428015}"/>
              </a:ext>
            </a:extLst>
          </p:cNvPr>
          <p:cNvPicPr>
            <a:picLocks noChangeAspect="1"/>
          </p:cNvPicPr>
          <p:nvPr/>
        </p:nvPicPr>
        <p:blipFill rotWithShape="1">
          <a:blip r:embed="rId2">
            <a:extLst>
              <a:ext uri="{28A0092B-C50C-407E-A947-70E740481C1C}">
                <a14:useLocalDpi xmlns:a14="http://schemas.microsoft.com/office/drawing/2010/main" val="0"/>
              </a:ext>
            </a:extLst>
          </a:blip>
          <a:srcRect t="8802" b="6758"/>
          <a:stretch/>
        </p:blipFill>
        <p:spPr>
          <a:xfrm>
            <a:off x="-25400" y="-22225"/>
            <a:ext cx="20129500" cy="11331576"/>
          </a:xfrm>
          <a:prstGeom prst="rect">
            <a:avLst/>
          </a:prstGeom>
        </p:spPr>
      </p:pic>
      <p:sp>
        <p:nvSpPr>
          <p:cNvPr id="6" name="TextBox 5">
            <a:extLst>
              <a:ext uri="{FF2B5EF4-FFF2-40B4-BE49-F238E27FC236}">
                <a16:creationId xmlns:a16="http://schemas.microsoft.com/office/drawing/2014/main" id="{91B071A8-8959-4AD5-BC92-ECE143131E9C}"/>
              </a:ext>
            </a:extLst>
          </p:cNvPr>
          <p:cNvSpPr txBox="1"/>
          <p:nvPr/>
        </p:nvSpPr>
        <p:spPr>
          <a:xfrm>
            <a:off x="450850" y="9236075"/>
            <a:ext cx="13563600" cy="1569660"/>
          </a:xfrm>
          <a:prstGeom prst="rect">
            <a:avLst/>
          </a:prstGeom>
          <a:noFill/>
        </p:spPr>
        <p:txBody>
          <a:bodyPr wrap="square">
            <a:spAutoFit/>
          </a:bodyPr>
          <a:lstStyle/>
          <a:p>
            <a:pPr marL="12700" marR="5080">
              <a:spcBef>
                <a:spcPts val="969"/>
              </a:spcBef>
            </a:pPr>
            <a:r>
              <a:rPr lang="en-GB" sz="4800" b="1">
                <a:solidFill>
                  <a:schemeClr val="bg1"/>
                </a:solidFill>
                <a:latin typeface="Montserrat" pitchFamily="2" charset="0"/>
                <a:cs typeface="Arial"/>
              </a:rPr>
              <a:t>A FAST GROWING WOMEN’S SECTION </a:t>
            </a:r>
            <a:r>
              <a:rPr lang="en-GB" sz="4800">
                <a:solidFill>
                  <a:schemeClr val="bg1"/>
                </a:solidFill>
                <a:latin typeface="Montserrat" pitchFamily="2" charset="0"/>
                <a:cs typeface="Arial"/>
              </a:rPr>
              <a:t>INCREASING AT 50% EVERY SEASON</a:t>
            </a:r>
          </a:p>
        </p:txBody>
      </p:sp>
      <p:sp>
        <p:nvSpPr>
          <p:cNvPr id="2" name="TextBox 1">
            <a:extLst>
              <a:ext uri="{FF2B5EF4-FFF2-40B4-BE49-F238E27FC236}">
                <a16:creationId xmlns:a16="http://schemas.microsoft.com/office/drawing/2014/main" id="{DDE73128-1B58-F2FB-8C6D-C9E34780F976}"/>
              </a:ext>
            </a:extLst>
          </p:cNvPr>
          <p:cNvSpPr txBox="1"/>
          <p:nvPr/>
        </p:nvSpPr>
        <p:spPr>
          <a:xfrm>
            <a:off x="679450" y="777875"/>
            <a:ext cx="7094203" cy="400110"/>
          </a:xfrm>
          <a:prstGeom prst="rect">
            <a:avLst/>
          </a:prstGeom>
          <a:solidFill>
            <a:srgbClr val="00B0F0"/>
          </a:solidFill>
        </p:spPr>
        <p:txBody>
          <a:bodyPr wrap="square">
            <a:spAutoFit/>
          </a:bodyPr>
          <a:lstStyle/>
          <a:p>
            <a:r>
              <a:rPr lang="en-GB" sz="2000" b="1">
                <a:solidFill>
                  <a:schemeClr val="bg1"/>
                </a:solidFill>
                <a:latin typeface="Montserrat" pitchFamily="2" charset="77"/>
              </a:rPr>
              <a:t>Change the image and copy as appropriate</a:t>
            </a:r>
          </a:p>
        </p:txBody>
      </p:sp>
    </p:spTree>
    <p:extLst>
      <p:ext uri="{BB962C8B-B14F-4D97-AF65-F5344CB8AC3E}">
        <p14:creationId xmlns:p14="http://schemas.microsoft.com/office/powerpoint/2010/main" val="10424035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men in sports uniforms&#10;&#10;Description automatically generated with low confidence">
            <a:extLst>
              <a:ext uri="{FF2B5EF4-FFF2-40B4-BE49-F238E27FC236}">
                <a16:creationId xmlns:a16="http://schemas.microsoft.com/office/drawing/2014/main" id="{7B76A1FB-A1C1-D301-1C3C-CB5DF12582C0}"/>
              </a:ext>
            </a:extLst>
          </p:cNvPr>
          <p:cNvPicPr>
            <a:picLocks noChangeAspect="1"/>
          </p:cNvPicPr>
          <p:nvPr/>
        </p:nvPicPr>
        <p:blipFill rotWithShape="1">
          <a:blip r:embed="rId2">
            <a:extLst>
              <a:ext uri="{28A0092B-C50C-407E-A947-70E740481C1C}">
                <a14:useLocalDpi xmlns:a14="http://schemas.microsoft.com/office/drawing/2010/main" val="0"/>
              </a:ext>
            </a:extLst>
          </a:blip>
          <a:srcRect l="5800" t="2455" r="4634" b="21522"/>
          <a:stretch/>
        </p:blipFill>
        <p:spPr>
          <a:xfrm>
            <a:off x="0" y="0"/>
            <a:ext cx="20104100" cy="11309350"/>
          </a:xfrm>
          <a:prstGeom prst="rect">
            <a:avLst/>
          </a:prstGeom>
        </p:spPr>
      </p:pic>
      <p:sp>
        <p:nvSpPr>
          <p:cNvPr id="6" name="TextBox 5">
            <a:extLst>
              <a:ext uri="{FF2B5EF4-FFF2-40B4-BE49-F238E27FC236}">
                <a16:creationId xmlns:a16="http://schemas.microsoft.com/office/drawing/2014/main" id="{411F90B9-E657-A5BE-0935-3D427B2FAEC9}"/>
              </a:ext>
            </a:extLst>
          </p:cNvPr>
          <p:cNvSpPr txBox="1"/>
          <p:nvPr/>
        </p:nvSpPr>
        <p:spPr>
          <a:xfrm>
            <a:off x="3879850" y="625475"/>
            <a:ext cx="15544800" cy="1569660"/>
          </a:xfrm>
          <a:prstGeom prst="rect">
            <a:avLst/>
          </a:prstGeom>
          <a:noFill/>
        </p:spPr>
        <p:txBody>
          <a:bodyPr wrap="square">
            <a:spAutoFit/>
          </a:bodyPr>
          <a:lstStyle/>
          <a:p>
            <a:pPr marL="12700" marR="5080" algn="r">
              <a:spcBef>
                <a:spcPts val="969"/>
              </a:spcBef>
            </a:pPr>
            <a:r>
              <a:rPr lang="en-GB" sz="4800" b="1">
                <a:solidFill>
                  <a:schemeClr val="bg1"/>
                </a:solidFill>
                <a:latin typeface="Montserrat" pitchFamily="2" charset="0"/>
                <a:cs typeface="Arial"/>
              </a:rPr>
              <a:t>A GROWING NUMBER OF VOLUNTEERS, </a:t>
            </a:r>
            <a:r>
              <a:rPr lang="en-GB" sz="4800">
                <a:solidFill>
                  <a:schemeClr val="bg1"/>
                </a:solidFill>
                <a:latin typeface="Montserrat" pitchFamily="2" charset="0"/>
                <a:cs typeface="Arial"/>
              </a:rPr>
              <a:t>INCLUDING FROM LOCAL BUSINESSES </a:t>
            </a:r>
          </a:p>
        </p:txBody>
      </p:sp>
      <p:sp>
        <p:nvSpPr>
          <p:cNvPr id="2" name="TextBox 1">
            <a:extLst>
              <a:ext uri="{FF2B5EF4-FFF2-40B4-BE49-F238E27FC236}">
                <a16:creationId xmlns:a16="http://schemas.microsoft.com/office/drawing/2014/main" id="{7A867CC3-55FD-0B49-7E11-1405289279A2}"/>
              </a:ext>
            </a:extLst>
          </p:cNvPr>
          <p:cNvSpPr txBox="1"/>
          <p:nvPr/>
        </p:nvSpPr>
        <p:spPr>
          <a:xfrm>
            <a:off x="679450" y="10150475"/>
            <a:ext cx="7094203" cy="400110"/>
          </a:xfrm>
          <a:prstGeom prst="rect">
            <a:avLst/>
          </a:prstGeom>
          <a:solidFill>
            <a:srgbClr val="00B0F0"/>
          </a:solidFill>
        </p:spPr>
        <p:txBody>
          <a:bodyPr wrap="square">
            <a:spAutoFit/>
          </a:bodyPr>
          <a:lstStyle/>
          <a:p>
            <a:r>
              <a:rPr lang="en-GB" sz="2000" b="1">
                <a:solidFill>
                  <a:schemeClr val="bg1"/>
                </a:solidFill>
                <a:latin typeface="Montserrat" pitchFamily="2" charset="77"/>
              </a:rPr>
              <a:t>Change the image and copy as appropriate</a:t>
            </a:r>
          </a:p>
        </p:txBody>
      </p:sp>
    </p:spTree>
    <p:extLst>
      <p:ext uri="{BB962C8B-B14F-4D97-AF65-F5344CB8AC3E}">
        <p14:creationId xmlns:p14="http://schemas.microsoft.com/office/powerpoint/2010/main" val="19846035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person, crowd&#10;&#10;Description automatically generated">
            <a:extLst>
              <a:ext uri="{FF2B5EF4-FFF2-40B4-BE49-F238E27FC236}">
                <a16:creationId xmlns:a16="http://schemas.microsoft.com/office/drawing/2014/main" id="{3A150BD7-3688-07FC-A8B1-4A268A54288E}"/>
              </a:ext>
            </a:extLst>
          </p:cNvPr>
          <p:cNvPicPr>
            <a:picLocks noChangeAspect="1"/>
          </p:cNvPicPr>
          <p:nvPr/>
        </p:nvPicPr>
        <p:blipFill rotWithShape="1">
          <a:blip r:embed="rId2">
            <a:extLst>
              <a:ext uri="{28A0092B-C50C-407E-A947-70E740481C1C}">
                <a14:useLocalDpi xmlns:a14="http://schemas.microsoft.com/office/drawing/2010/main" val="0"/>
              </a:ext>
            </a:extLst>
          </a:blip>
          <a:srcRect t="27450" r="152" b="35102"/>
          <a:stretch/>
        </p:blipFill>
        <p:spPr>
          <a:xfrm>
            <a:off x="1" y="0"/>
            <a:ext cx="20104100" cy="11309350"/>
          </a:xfrm>
          <a:prstGeom prst="rect">
            <a:avLst/>
          </a:prstGeom>
        </p:spPr>
      </p:pic>
      <p:sp>
        <p:nvSpPr>
          <p:cNvPr id="6" name="TextBox 5">
            <a:extLst>
              <a:ext uri="{FF2B5EF4-FFF2-40B4-BE49-F238E27FC236}">
                <a16:creationId xmlns:a16="http://schemas.microsoft.com/office/drawing/2014/main" id="{76EDEF56-D3B0-CA55-FA01-44345272EF63}"/>
              </a:ext>
            </a:extLst>
          </p:cNvPr>
          <p:cNvSpPr txBox="1"/>
          <p:nvPr/>
        </p:nvSpPr>
        <p:spPr>
          <a:xfrm>
            <a:off x="374650" y="473075"/>
            <a:ext cx="14020800" cy="2308324"/>
          </a:xfrm>
          <a:prstGeom prst="rect">
            <a:avLst/>
          </a:prstGeom>
          <a:noFill/>
        </p:spPr>
        <p:txBody>
          <a:bodyPr wrap="square">
            <a:spAutoFit/>
          </a:bodyPr>
          <a:lstStyle/>
          <a:p>
            <a:pPr marL="12700" marR="5080">
              <a:spcBef>
                <a:spcPts val="969"/>
              </a:spcBef>
            </a:pPr>
            <a:r>
              <a:rPr lang="en-GB" sz="4800" b="1">
                <a:solidFill>
                  <a:schemeClr val="bg1"/>
                </a:solidFill>
                <a:latin typeface="Montserrat" pitchFamily="2" charset="0"/>
                <a:cs typeface="Arial"/>
              </a:rPr>
              <a:t>REGULAR AND WELL ATTENDED </a:t>
            </a:r>
            <a:br>
              <a:rPr lang="en-GB" sz="4800" b="1">
                <a:solidFill>
                  <a:schemeClr val="bg1"/>
                </a:solidFill>
                <a:latin typeface="Montserrat" pitchFamily="2" charset="0"/>
                <a:cs typeface="Arial"/>
              </a:rPr>
            </a:br>
            <a:r>
              <a:rPr lang="en-GB" sz="4800">
                <a:solidFill>
                  <a:schemeClr val="bg1"/>
                </a:solidFill>
                <a:latin typeface="Montserrat" pitchFamily="2" charset="0"/>
                <a:cs typeface="Arial"/>
              </a:rPr>
              <a:t>CLUB NETWORKING/BUSINESS </a:t>
            </a:r>
            <a:br>
              <a:rPr lang="en-GB" sz="4800">
                <a:solidFill>
                  <a:schemeClr val="bg1"/>
                </a:solidFill>
                <a:latin typeface="Montserrat" pitchFamily="2" charset="0"/>
                <a:cs typeface="Arial"/>
              </a:rPr>
            </a:br>
            <a:r>
              <a:rPr lang="en-GB" sz="4800">
                <a:solidFill>
                  <a:schemeClr val="bg1"/>
                </a:solidFill>
                <a:latin typeface="Montserrat" pitchFamily="2" charset="0"/>
                <a:cs typeface="Arial"/>
              </a:rPr>
              <a:t>CLUB EVENTS</a:t>
            </a:r>
          </a:p>
        </p:txBody>
      </p:sp>
      <p:sp>
        <p:nvSpPr>
          <p:cNvPr id="2" name="TextBox 1">
            <a:extLst>
              <a:ext uri="{FF2B5EF4-FFF2-40B4-BE49-F238E27FC236}">
                <a16:creationId xmlns:a16="http://schemas.microsoft.com/office/drawing/2014/main" id="{40DBC8D0-E5BB-C013-E484-EF44B53B8240}"/>
              </a:ext>
            </a:extLst>
          </p:cNvPr>
          <p:cNvSpPr txBox="1"/>
          <p:nvPr/>
        </p:nvSpPr>
        <p:spPr>
          <a:xfrm>
            <a:off x="679450" y="10150475"/>
            <a:ext cx="7094203" cy="400110"/>
          </a:xfrm>
          <a:prstGeom prst="rect">
            <a:avLst/>
          </a:prstGeom>
          <a:solidFill>
            <a:srgbClr val="00B0F0"/>
          </a:solidFill>
        </p:spPr>
        <p:txBody>
          <a:bodyPr wrap="square">
            <a:spAutoFit/>
          </a:bodyPr>
          <a:lstStyle/>
          <a:p>
            <a:r>
              <a:rPr lang="en-GB" sz="2000" b="1">
                <a:solidFill>
                  <a:schemeClr val="bg1"/>
                </a:solidFill>
                <a:latin typeface="Montserrat" pitchFamily="2" charset="77"/>
              </a:rPr>
              <a:t>Change the image and copy as appropriate</a:t>
            </a:r>
          </a:p>
        </p:txBody>
      </p:sp>
    </p:spTree>
    <p:extLst>
      <p:ext uri="{BB962C8B-B14F-4D97-AF65-F5344CB8AC3E}">
        <p14:creationId xmlns:p14="http://schemas.microsoft.com/office/powerpoint/2010/main" val="27629051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erson holding a football&#10;&#10;Description automatically generated with low confidence">
            <a:extLst>
              <a:ext uri="{FF2B5EF4-FFF2-40B4-BE49-F238E27FC236}">
                <a16:creationId xmlns:a16="http://schemas.microsoft.com/office/drawing/2014/main" id="{02CD21B5-417A-9887-23A2-4EF30C3177AE}"/>
              </a:ext>
            </a:extLst>
          </p:cNvPr>
          <p:cNvPicPr>
            <a:picLocks noChangeAspect="1"/>
          </p:cNvPicPr>
          <p:nvPr/>
        </p:nvPicPr>
        <p:blipFill rotWithShape="1">
          <a:blip r:embed="rId2">
            <a:extLst>
              <a:ext uri="{28A0092B-C50C-407E-A947-70E740481C1C}">
                <a14:useLocalDpi xmlns:a14="http://schemas.microsoft.com/office/drawing/2010/main" val="0"/>
              </a:ext>
            </a:extLst>
          </a:blip>
          <a:srcRect l="127" t="30233" r="17194"/>
          <a:stretch/>
        </p:blipFill>
        <p:spPr>
          <a:xfrm>
            <a:off x="0" y="0"/>
            <a:ext cx="20104100" cy="11309351"/>
          </a:xfrm>
          <a:prstGeom prst="rect">
            <a:avLst/>
          </a:prstGeom>
        </p:spPr>
      </p:pic>
      <p:sp>
        <p:nvSpPr>
          <p:cNvPr id="5" name="TextBox 4">
            <a:extLst>
              <a:ext uri="{FF2B5EF4-FFF2-40B4-BE49-F238E27FC236}">
                <a16:creationId xmlns:a16="http://schemas.microsoft.com/office/drawing/2014/main" id="{2A0DBBA5-2AA7-968E-6C44-5029D39EBCB7}"/>
              </a:ext>
            </a:extLst>
          </p:cNvPr>
          <p:cNvSpPr txBox="1"/>
          <p:nvPr/>
        </p:nvSpPr>
        <p:spPr>
          <a:xfrm>
            <a:off x="450850" y="8702675"/>
            <a:ext cx="18897600" cy="2308324"/>
          </a:xfrm>
          <a:prstGeom prst="rect">
            <a:avLst/>
          </a:prstGeom>
          <a:noFill/>
        </p:spPr>
        <p:txBody>
          <a:bodyPr wrap="square">
            <a:spAutoFit/>
          </a:bodyPr>
          <a:lstStyle/>
          <a:p>
            <a:pPr marL="12700" marR="5080">
              <a:spcBef>
                <a:spcPts val="969"/>
              </a:spcBef>
            </a:pPr>
            <a:r>
              <a:rPr lang="en-GB" sz="4800">
                <a:solidFill>
                  <a:schemeClr val="tx1"/>
                </a:solidFill>
                <a:latin typeface="Montserrat" pitchFamily="2" charset="0"/>
                <a:cs typeface="Arial"/>
              </a:rPr>
              <a:t>PLAYING IN THE 3RD TIER OF THE ENGLISH RUGBY PYRAMID, </a:t>
            </a:r>
            <a:r>
              <a:rPr lang="en-GB" sz="4800" b="1">
                <a:solidFill>
                  <a:schemeClr val="tx1"/>
                </a:solidFill>
                <a:latin typeface="Montserrat" pitchFamily="2" charset="0"/>
                <a:cs typeface="Arial"/>
              </a:rPr>
              <a:t>WE ARE A CLUB FOCUSED ON DELIVERING RESULTS BOTH ON AND OFF THE FIELD</a:t>
            </a:r>
          </a:p>
        </p:txBody>
      </p:sp>
      <p:sp>
        <p:nvSpPr>
          <p:cNvPr id="2" name="TextBox 1">
            <a:extLst>
              <a:ext uri="{FF2B5EF4-FFF2-40B4-BE49-F238E27FC236}">
                <a16:creationId xmlns:a16="http://schemas.microsoft.com/office/drawing/2014/main" id="{131FC0BC-9447-7CF5-4AB2-BD68A9E3AFB1}"/>
              </a:ext>
            </a:extLst>
          </p:cNvPr>
          <p:cNvSpPr txBox="1"/>
          <p:nvPr/>
        </p:nvSpPr>
        <p:spPr>
          <a:xfrm>
            <a:off x="679450" y="777875"/>
            <a:ext cx="7094203" cy="400110"/>
          </a:xfrm>
          <a:prstGeom prst="rect">
            <a:avLst/>
          </a:prstGeom>
          <a:solidFill>
            <a:srgbClr val="00B0F0"/>
          </a:solidFill>
        </p:spPr>
        <p:txBody>
          <a:bodyPr wrap="square">
            <a:spAutoFit/>
          </a:bodyPr>
          <a:lstStyle/>
          <a:p>
            <a:r>
              <a:rPr lang="en-GB" sz="2000" b="1">
                <a:solidFill>
                  <a:schemeClr val="bg1"/>
                </a:solidFill>
                <a:latin typeface="Montserrat" pitchFamily="2" charset="77"/>
              </a:rPr>
              <a:t>Change the image and copy as appropriate</a:t>
            </a:r>
          </a:p>
        </p:txBody>
      </p:sp>
    </p:spTree>
    <p:extLst>
      <p:ext uri="{BB962C8B-B14F-4D97-AF65-F5344CB8AC3E}">
        <p14:creationId xmlns:p14="http://schemas.microsoft.com/office/powerpoint/2010/main" val="105940221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rchard. Corporate">
  <a:themeElements>
    <a:clrScheme name="Orchard. brand colours">
      <a:dk1>
        <a:srgbClr val="1D1C21"/>
      </a:dk1>
      <a:lt1>
        <a:sysClr val="window" lastClr="FFFFFF"/>
      </a:lt1>
      <a:dk2>
        <a:srgbClr val="757561"/>
      </a:dk2>
      <a:lt2>
        <a:srgbClr val="FFFFFF"/>
      </a:lt2>
      <a:accent1>
        <a:srgbClr val="46C3D3"/>
      </a:accent1>
      <a:accent2>
        <a:srgbClr val="B41F6D"/>
      </a:accent2>
      <a:accent3>
        <a:srgbClr val="F38F30"/>
      </a:accent3>
      <a:accent4>
        <a:srgbClr val="FAB51D"/>
      </a:accent4>
      <a:accent5>
        <a:srgbClr val="F2CC8B"/>
      </a:accent5>
      <a:accent6>
        <a:srgbClr val="1A2542"/>
      </a:accent6>
      <a:hlink>
        <a:srgbClr val="FFFFFF"/>
      </a:hlink>
      <a:folHlink>
        <a:srgbClr val="46C3D3"/>
      </a:folHlink>
    </a:clrScheme>
    <a:fontScheme name="Custom 1">
      <a:majorFont>
        <a:latin typeface="Orchard Effra Light"/>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5AD399A20CD56F44A70B4D4227DA16DB" ma:contentTypeVersion="17" ma:contentTypeDescription="Create a new document." ma:contentTypeScope="" ma:versionID="abe4f7e4e0f2de9b045d5a3aef5aebf3">
  <xsd:schema xmlns:xsd="http://www.w3.org/2001/XMLSchema" xmlns:xs="http://www.w3.org/2001/XMLSchema" xmlns:p="http://schemas.microsoft.com/office/2006/metadata/properties" xmlns:ns2="cee8f094-d533-473b-ae9d-d2191f716efb" xmlns:ns3="78787473-79ae-4453-b011-a0becbf7b4c8" targetNamespace="http://schemas.microsoft.com/office/2006/metadata/properties" ma:root="true" ma:fieldsID="6e570be467f442aed62d681f47733ba6" ns2:_="" ns3:_="">
    <xsd:import namespace="cee8f094-d533-473b-ae9d-d2191f716efb"/>
    <xsd:import namespace="78787473-79ae-4453-b011-a0becbf7b4c8"/>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Location" minOccurs="0"/>
                <xsd:element ref="ns3:MediaServiceAutoKeyPoints" minOccurs="0"/>
                <xsd:element ref="ns3:MediaServiceKeyPoints" minOccurs="0"/>
                <xsd:element ref="ns3:Notes" minOccurs="0"/>
                <xsd:element ref="ns3:MediaLengthInSeconds" minOccurs="0"/>
                <xsd:element ref="ns3:lcf76f155ced4ddcb4097134ff3c332f" minOccurs="0"/>
                <xsd:element ref="ns2: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ee8f094-d533-473b-ae9d-d2191f716efb"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14902448-3f31-4672-94ae-a7bf0f2089ec}" ma:internalName="TaxCatchAll" ma:showField="CatchAllData" ma:web="cee8f094-d533-473b-ae9d-d2191f716ef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78787473-79ae-4453-b011-a0becbf7b4c8"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Notes" ma:index="20" nillable="true" ma:displayName="Notes" ma:format="Dropdown" ma:internalName="Notes">
      <xsd:simpleType>
        <xsd:restriction base="dms:Text">
          <xsd:maxLength value="255"/>
        </xsd:restriction>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15aef0d0-b842-4786-baeb-bc839f3dee88" ma:termSetId="09814cd3-568e-fe90-9814-8d621ff8fb84" ma:anchorId="fba54fb3-c3e1-fe81-a776-ca4b69148c4d"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78787473-79ae-4453-b011-a0becbf7b4c8">
      <Terms xmlns="http://schemas.microsoft.com/office/infopath/2007/PartnerControls"/>
    </lcf76f155ced4ddcb4097134ff3c332f>
    <TaxCatchAll xmlns="cee8f094-d533-473b-ae9d-d2191f716efb" xsi:nil="true"/>
    <Notes xmlns="78787473-79ae-4453-b011-a0becbf7b4c8" xsi:nil="true"/>
  </documentManagement>
</p:properties>
</file>

<file path=customXml/itemProps1.xml><?xml version="1.0" encoding="utf-8"?>
<ds:datastoreItem xmlns:ds="http://schemas.openxmlformats.org/officeDocument/2006/customXml" ds:itemID="{C3CDABD4-AEB2-4990-8865-79E38A3442AA}">
  <ds:schemaRefs>
    <ds:schemaRef ds:uri="http://schemas.microsoft.com/sharepoint/v3/contenttype/forms"/>
  </ds:schemaRefs>
</ds:datastoreItem>
</file>

<file path=customXml/itemProps2.xml><?xml version="1.0" encoding="utf-8"?>
<ds:datastoreItem xmlns:ds="http://schemas.openxmlformats.org/officeDocument/2006/customXml" ds:itemID="{76AC49C3-9B2D-451D-920F-C7D1A4738DB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ee8f094-d533-473b-ae9d-d2191f716efb"/>
    <ds:schemaRef ds:uri="78787473-79ae-4453-b011-a0becbf7b4c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FB1284F-AA9E-4E35-B1BE-C5C2D1305510}">
  <ds:schemaRefs>
    <ds:schemaRef ds:uri="http://purl.org/dc/elements/1.1/"/>
    <ds:schemaRef ds:uri="http://schemas.microsoft.com/office/2006/documentManagement/types"/>
    <ds:schemaRef ds:uri="http://schemas.microsoft.com/office/2006/metadata/properties"/>
    <ds:schemaRef ds:uri="http://schemas.openxmlformats.org/package/2006/metadata/core-properties"/>
    <ds:schemaRef ds:uri="http://schemas.microsoft.com/office/infopath/2007/PartnerControls"/>
    <ds:schemaRef ds:uri="http://www.w3.org/XML/1998/namespace"/>
    <ds:schemaRef ds:uri="f6ff255d-4274-4d83-bcfd-635465d5e7fa"/>
    <ds:schemaRef ds:uri="http://purl.org/dc/dcmitype/"/>
    <ds:schemaRef ds:uri="http://purl.org/dc/terms/"/>
    <ds:schemaRef ds:uri="337cb740-576d-4ec3-987a-d55ed1fc6c3a"/>
    <ds:schemaRef ds:uri="78787473-79ae-4453-b011-a0becbf7b4c8"/>
    <ds:schemaRef ds:uri="cee8f094-d533-473b-ae9d-d2191f716efb"/>
  </ds:schemaRefs>
</ds:datastoreItem>
</file>

<file path=docProps/app.xml><?xml version="1.0" encoding="utf-8"?>
<Properties xmlns="http://schemas.openxmlformats.org/officeDocument/2006/extended-properties" xmlns:vt="http://schemas.openxmlformats.org/officeDocument/2006/docPropsVTypes">
  <Template/>
  <TotalTime>5</TotalTime>
  <Words>1076</Words>
  <Application>Microsoft Office PowerPoint</Application>
  <PresentationFormat>Custom</PresentationFormat>
  <Paragraphs>85</Paragraphs>
  <Slides>12</Slides>
  <Notes>3</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12</vt:i4>
      </vt:variant>
    </vt:vector>
  </HeadingPairs>
  <TitlesOfParts>
    <vt:vector size="26" baseType="lpstr">
      <vt:lpstr>Archer Bold</vt:lpstr>
      <vt:lpstr>Archer Pro</vt:lpstr>
      <vt:lpstr>Archer Pro SemiBold</vt:lpstr>
      <vt:lpstr>Arial</vt:lpstr>
      <vt:lpstr>Calibri</vt:lpstr>
      <vt:lpstr>Century Gothic</vt:lpstr>
      <vt:lpstr>Effra Medium</vt:lpstr>
      <vt:lpstr>Montserrat</vt:lpstr>
      <vt:lpstr>Orchard Effra</vt:lpstr>
      <vt:lpstr>Orchard Effra Light</vt:lpstr>
      <vt:lpstr>Orchard Effra Medium</vt:lpstr>
      <vt:lpstr>Tusker Grotesk 6600 Semibold</vt:lpstr>
      <vt:lpstr>Office Theme</vt:lpstr>
      <vt:lpstr>Orchard. Corporate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REMT Commercial Doc</dc:title>
  <dc:creator>Juliet Lafferty</dc:creator>
  <cp:lastModifiedBy>Juliet Lafferty</cp:lastModifiedBy>
  <cp:revision>5</cp:revision>
  <dcterms:created xsi:type="dcterms:W3CDTF">2022-10-11T09:01:15Z</dcterms:created>
  <dcterms:modified xsi:type="dcterms:W3CDTF">2023-03-08T08:52:48Z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2022-02-28T00:00:00Z</vt:filetime>
  </property>
  <property fmtid="{D5CDD505-2E9C-101B-9397-08002B2CF9AE}" pid="3" name="Creator">
    <vt:lpwstr>Keynote</vt:lpwstr>
  </property>
  <property fmtid="{D5CDD505-2E9C-101B-9397-08002B2CF9AE}" pid="4" name="LastSaved">
    <vt:filetime>2022-10-11T00:00:00Z</vt:filetime>
  </property>
  <property fmtid="{D5CDD505-2E9C-101B-9397-08002B2CF9AE}" pid="5" name="Producer">
    <vt:lpwstr>3-Heights™ PDF Optimization Shell 6.3.1.5 (http://www.pdf-tools.com)</vt:lpwstr>
  </property>
  <property fmtid="{D5CDD505-2E9C-101B-9397-08002B2CF9AE}" pid="6" name="ContentTypeId">
    <vt:lpwstr>0x010100E562F51F4898CC4A8D7F82058F5C015B</vt:lpwstr>
  </property>
  <property fmtid="{D5CDD505-2E9C-101B-9397-08002B2CF9AE}" pid="7" name="MediaServiceImageTags">
    <vt:lpwstr/>
  </property>
</Properties>
</file>